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66"/>
  </p:notesMasterIdLst>
  <p:sldIdLst>
    <p:sldId id="256" r:id="rId3"/>
    <p:sldId id="257" r:id="rId4"/>
    <p:sldId id="305" r:id="rId5"/>
    <p:sldId id="262" r:id="rId6"/>
    <p:sldId id="271" r:id="rId7"/>
    <p:sldId id="309" r:id="rId8"/>
    <p:sldId id="310" r:id="rId9"/>
    <p:sldId id="312" r:id="rId10"/>
    <p:sldId id="265" r:id="rId11"/>
    <p:sldId id="315" r:id="rId12"/>
    <p:sldId id="266" r:id="rId13"/>
    <p:sldId id="307" r:id="rId14"/>
    <p:sldId id="318" r:id="rId15"/>
    <p:sldId id="319" r:id="rId16"/>
    <p:sldId id="258" r:id="rId17"/>
    <p:sldId id="313" r:id="rId18"/>
    <p:sldId id="263" r:id="rId19"/>
    <p:sldId id="267" r:id="rId20"/>
    <p:sldId id="308" r:id="rId21"/>
    <p:sldId id="304" r:id="rId22"/>
    <p:sldId id="314" r:id="rId23"/>
    <p:sldId id="259" r:id="rId24"/>
    <p:sldId id="260" r:id="rId25"/>
    <p:sldId id="261" r:id="rId26"/>
    <p:sldId id="317" r:id="rId27"/>
    <p:sldId id="306" r:id="rId28"/>
    <p:sldId id="264" r:id="rId29"/>
    <p:sldId id="316" r:id="rId30"/>
    <p:sldId id="303" r:id="rId31"/>
    <p:sldId id="268" r:id="rId32"/>
    <p:sldId id="269" r:id="rId33"/>
    <p:sldId id="270"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Lst>
  <p:sldSz cx="9144000" cy="5143500" type="screen16x9"/>
  <p:notesSz cx="6858000" cy="9144000"/>
  <p:embeddedFontLst>
    <p:embeddedFont>
      <p:font typeface="Amatic SC" panose="00000500000000000000" pitchFamily="2" charset="-79"/>
      <p:regular r:id="rId67"/>
      <p:bold r:id="rId68"/>
    </p:embeddedFont>
    <p:embeddedFont>
      <p:font typeface="Calibri" panose="020F0502020204030204" pitchFamily="34" charset="0"/>
      <p:regular r:id="rId69"/>
      <p:bold r:id="rId70"/>
      <p:italic r:id="rId71"/>
      <p:boldItalic r:id="rId72"/>
    </p:embeddedFont>
    <p:embeddedFont>
      <p:font typeface="Fira Sans" panose="020B0503050000020004" pitchFamily="34" charset="0"/>
      <p:regular r:id="rId73"/>
      <p:bold r:id="rId74"/>
      <p:italic r:id="rId75"/>
      <p:boldItalic r:id="rId76"/>
    </p:embeddedFont>
    <p:embeddedFont>
      <p:font typeface="Oswald" pitchFamily="2" charset="0"/>
      <p:regular r:id="rId77"/>
      <p:bold r:id="rId78"/>
    </p:embeddedFont>
    <p:embeddedFont>
      <p:font typeface="Proxima Nova" panose="020B0604020202020204" charset="0"/>
      <p:regular r:id="rId79"/>
      <p:bold r:id="rId80"/>
      <p:italic r:id="rId81"/>
      <p:boldItalic r:id="rId82"/>
    </p:embeddedFont>
    <p:embeddedFont>
      <p:font typeface="Proxima Nova Semibold" panose="020B0604020202020204" charset="0"/>
      <p:regular r:id="rId83"/>
      <p:bold r:id="rId84"/>
      <p:boldItalic r:id="rId85"/>
    </p:embeddedFont>
    <p:embeddedFont>
      <p:font typeface="Raleway" pitchFamily="2" charset="0"/>
      <p:regular r:id="rId86"/>
      <p:bold r:id="rId87"/>
      <p:italic r:id="rId88"/>
      <p:boldItalic r:id="rId89"/>
    </p:embeddedFont>
    <p:embeddedFont>
      <p:font typeface="Roboto Medium" panose="02000000000000000000" pitchFamily="2"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9" d="100"/>
          <a:sy n="149" d="100"/>
        </p:scale>
        <p:origin x="130" y="1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90" Type="http://schemas.openxmlformats.org/officeDocument/2006/relationships/font" Target="fonts/font24.fntdata"/><Relationship Id="rId95" Type="http://schemas.openxmlformats.org/officeDocument/2006/relationships/viewProps" Target="view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font" Target="fonts/font22.fntdata"/><Relationship Id="rId91" Type="http://schemas.openxmlformats.org/officeDocument/2006/relationships/font" Target="fonts/font25.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97"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93"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4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872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07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210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323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9890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011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387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258269c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1e7c571f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258269c9b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19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1371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1258269c9b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2869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96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175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f9e629ec3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1360713c04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1360713c04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506647d75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506647d75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1e375b9f5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11e375b9f5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79246531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79246531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05afc42a3_1_7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278c1327243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278c132724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105afc42a3_1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105afc42a3_1_8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78c1327243_1_9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278c1327243_1_9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278c1327243_1_9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278c1327243_1_9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78c1327243_1_9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4" name="Google Shape;954;g278c1327243_1_9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278c1327243_1_95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278c1327243_1_9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278c1327243_1_98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278c1327243_1_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8"/>
        <p:cNvGrpSpPr/>
        <p:nvPr/>
      </p:nvGrpSpPr>
      <p:grpSpPr>
        <a:xfrm>
          <a:off x="0" y="0"/>
          <a:ext cx="0" cy="0"/>
          <a:chOff x="0" y="0"/>
          <a:chExt cx="0" cy="0"/>
        </a:xfrm>
      </p:grpSpPr>
      <p:sp>
        <p:nvSpPr>
          <p:cNvPr id="3509" name="Google Shape;3509;g278c1327243_1_12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0" name="Google Shape;3510;g278c1327243_1_1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7"/>
        <p:cNvGrpSpPr/>
        <p:nvPr/>
      </p:nvGrpSpPr>
      <p:grpSpPr>
        <a:xfrm>
          <a:off x="0" y="0"/>
          <a:ext cx="0" cy="0"/>
          <a:chOff x="0" y="0"/>
          <a:chExt cx="0" cy="0"/>
        </a:xfrm>
      </p:grpSpPr>
      <p:sp>
        <p:nvSpPr>
          <p:cNvPr id="3928" name="Google Shape;3928;g278c1327243_1_12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9" name="Google Shape;3929;g278c1327243_1_12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7"/>
        <p:cNvGrpSpPr/>
        <p:nvPr/>
      </p:nvGrpSpPr>
      <p:grpSpPr>
        <a:xfrm>
          <a:off x="0" y="0"/>
          <a:ext cx="0" cy="0"/>
          <a:chOff x="0" y="0"/>
          <a:chExt cx="0" cy="0"/>
        </a:xfrm>
      </p:grpSpPr>
      <p:sp>
        <p:nvSpPr>
          <p:cNvPr id="4098" name="Google Shape;4098;g278c1327243_1_12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9" name="Google Shape;4099;g278c1327243_1_12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278c1327243_1_130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278c1327243_1_130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2"/>
        <p:cNvGrpSpPr/>
        <p:nvPr/>
      </p:nvGrpSpPr>
      <p:grpSpPr>
        <a:xfrm>
          <a:off x="0" y="0"/>
          <a:ext cx="0" cy="0"/>
          <a:chOff x="0" y="0"/>
          <a:chExt cx="0" cy="0"/>
        </a:xfrm>
      </p:grpSpPr>
      <p:sp>
        <p:nvSpPr>
          <p:cNvPr id="4883" name="Google Shape;4883;g278c1327243_1_13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4" name="Google Shape;4884;g278c1327243_1_13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8"/>
        <p:cNvGrpSpPr/>
        <p:nvPr/>
      </p:nvGrpSpPr>
      <p:grpSpPr>
        <a:xfrm>
          <a:off x="0" y="0"/>
          <a:ext cx="0" cy="0"/>
          <a:chOff x="0" y="0"/>
          <a:chExt cx="0" cy="0"/>
        </a:xfrm>
      </p:grpSpPr>
      <p:sp>
        <p:nvSpPr>
          <p:cNvPr id="5309" name="Google Shape;5309;g278c1327243_1_13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0" name="Google Shape;5310;g278c1327243_1_13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278c1327243_1_14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278c1327243_1_14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9"/>
        <p:cNvGrpSpPr/>
        <p:nvPr/>
      </p:nvGrpSpPr>
      <p:grpSpPr>
        <a:xfrm>
          <a:off x="0" y="0"/>
          <a:ext cx="0" cy="0"/>
          <a:chOff x="0" y="0"/>
          <a:chExt cx="0" cy="0"/>
        </a:xfrm>
      </p:grpSpPr>
      <p:sp>
        <p:nvSpPr>
          <p:cNvPr id="6180" name="Google Shape;6180;g278c1327243_1_14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1" name="Google Shape;6181;g278c1327243_1_14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9"/>
        <p:cNvGrpSpPr/>
        <p:nvPr/>
      </p:nvGrpSpPr>
      <p:grpSpPr>
        <a:xfrm>
          <a:off x="0" y="0"/>
          <a:ext cx="0" cy="0"/>
          <a:chOff x="0" y="0"/>
          <a:chExt cx="0" cy="0"/>
        </a:xfrm>
      </p:grpSpPr>
      <p:sp>
        <p:nvSpPr>
          <p:cNvPr id="6800" name="Google Shape;6800;g278c1327243_1_15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1" name="Google Shape;6801;g278c1327243_1_15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3"/>
        <p:cNvGrpSpPr/>
        <p:nvPr/>
      </p:nvGrpSpPr>
      <p:grpSpPr>
        <a:xfrm>
          <a:off x="0" y="0"/>
          <a:ext cx="0" cy="0"/>
          <a:chOff x="0" y="0"/>
          <a:chExt cx="0" cy="0"/>
        </a:xfrm>
      </p:grpSpPr>
      <p:sp>
        <p:nvSpPr>
          <p:cNvPr id="7394" name="Google Shape;7394;g278c1327243_1_15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5" name="Google Shape;7395;g278c1327243_1_15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4"/>
        <p:cNvGrpSpPr/>
        <p:nvPr/>
      </p:nvGrpSpPr>
      <p:grpSpPr>
        <a:xfrm>
          <a:off x="0" y="0"/>
          <a:ext cx="0" cy="0"/>
          <a:chOff x="0" y="0"/>
          <a:chExt cx="0" cy="0"/>
        </a:xfrm>
      </p:grpSpPr>
      <p:sp>
        <p:nvSpPr>
          <p:cNvPr id="7715" name="Google Shape;7715;g278c1327243_1_16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6" name="Google Shape;7716;g278c1327243_1_16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2"/>
        <p:cNvGrpSpPr/>
        <p:nvPr/>
      </p:nvGrpSpPr>
      <p:grpSpPr>
        <a:xfrm>
          <a:off x="0" y="0"/>
          <a:ext cx="0" cy="0"/>
          <a:chOff x="0" y="0"/>
          <a:chExt cx="0" cy="0"/>
        </a:xfrm>
      </p:grpSpPr>
      <p:sp>
        <p:nvSpPr>
          <p:cNvPr id="8023" name="Google Shape;8023;g278c1327243_1_165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4" name="Google Shape;8024;g278c1327243_1_16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7"/>
        <p:cNvGrpSpPr/>
        <p:nvPr/>
      </p:nvGrpSpPr>
      <p:grpSpPr>
        <a:xfrm>
          <a:off x="0" y="0"/>
          <a:ext cx="0" cy="0"/>
          <a:chOff x="0" y="0"/>
          <a:chExt cx="0" cy="0"/>
        </a:xfrm>
      </p:grpSpPr>
      <p:sp>
        <p:nvSpPr>
          <p:cNvPr id="8178" name="Google Shape;8178;g278c1327243_1_167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9" name="Google Shape;8179;g278c1327243_1_16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3"/>
        <p:cNvGrpSpPr/>
        <p:nvPr/>
      </p:nvGrpSpPr>
      <p:grpSpPr>
        <a:xfrm>
          <a:off x="0" y="0"/>
          <a:ext cx="0" cy="0"/>
          <a:chOff x="0" y="0"/>
          <a:chExt cx="0" cy="0"/>
        </a:xfrm>
      </p:grpSpPr>
      <p:sp>
        <p:nvSpPr>
          <p:cNvPr id="8224" name="Google Shape;8224;g278c1327243_1_16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5" name="Google Shape;8225;g278c1327243_1_16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9"/>
        <p:cNvGrpSpPr/>
        <p:nvPr/>
      </p:nvGrpSpPr>
      <p:grpSpPr>
        <a:xfrm>
          <a:off x="0" y="0"/>
          <a:ext cx="0" cy="0"/>
          <a:chOff x="0" y="0"/>
          <a:chExt cx="0" cy="0"/>
        </a:xfrm>
      </p:grpSpPr>
      <p:sp>
        <p:nvSpPr>
          <p:cNvPr id="8440" name="Google Shape;8440;g278c1327243_1_16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1" name="Google Shape;8441;g278c1327243_1_16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4539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1"/>
        <p:cNvGrpSpPr/>
        <p:nvPr/>
      </p:nvGrpSpPr>
      <p:grpSpPr>
        <a:xfrm>
          <a:off x="0" y="0"/>
          <a:ext cx="0" cy="0"/>
          <a:chOff x="0" y="0"/>
          <a:chExt cx="0" cy="0"/>
        </a:xfrm>
      </p:grpSpPr>
      <p:sp>
        <p:nvSpPr>
          <p:cNvPr id="8732" name="Google Shape;8732;g278c1327243_1_17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3" name="Google Shape;8733;g278c1327243_1_17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2"/>
        <p:cNvGrpSpPr/>
        <p:nvPr/>
      </p:nvGrpSpPr>
      <p:grpSpPr>
        <a:xfrm>
          <a:off x="0" y="0"/>
          <a:ext cx="0" cy="0"/>
          <a:chOff x="0" y="0"/>
          <a:chExt cx="0" cy="0"/>
        </a:xfrm>
      </p:grpSpPr>
      <p:sp>
        <p:nvSpPr>
          <p:cNvPr id="9003" name="Google Shape;9003;g278c1327243_1_175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4" name="Google Shape;9004;g278c1327243_1_17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6"/>
        <p:cNvGrpSpPr/>
        <p:nvPr/>
      </p:nvGrpSpPr>
      <p:grpSpPr>
        <a:xfrm>
          <a:off x="0" y="0"/>
          <a:ext cx="0" cy="0"/>
          <a:chOff x="0" y="0"/>
          <a:chExt cx="0" cy="0"/>
        </a:xfrm>
      </p:grpSpPr>
      <p:sp>
        <p:nvSpPr>
          <p:cNvPr id="9357" name="Google Shape;9357;g278c1327243_1_17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8" name="Google Shape;9358;g278c1327243_1_17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7"/>
        <p:cNvGrpSpPr/>
        <p:nvPr/>
      </p:nvGrpSpPr>
      <p:grpSpPr>
        <a:xfrm>
          <a:off x="0" y="0"/>
          <a:ext cx="0" cy="0"/>
          <a:chOff x="0" y="0"/>
          <a:chExt cx="0" cy="0"/>
        </a:xfrm>
      </p:grpSpPr>
      <p:sp>
        <p:nvSpPr>
          <p:cNvPr id="9658" name="Google Shape;9658;g278c1327243_1_18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9" name="Google Shape;9659;g278c1327243_1_18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12"/>
        <p:cNvGrpSpPr/>
        <p:nvPr/>
      </p:nvGrpSpPr>
      <p:grpSpPr>
        <a:xfrm>
          <a:off x="0" y="0"/>
          <a:ext cx="0" cy="0"/>
          <a:chOff x="0" y="0"/>
          <a:chExt cx="0" cy="0"/>
        </a:xfrm>
      </p:grpSpPr>
      <p:grpSp>
        <p:nvGrpSpPr>
          <p:cNvPr id="113" name="Google Shape;113;p15"/>
          <p:cNvGrpSpPr/>
          <p:nvPr/>
        </p:nvGrpSpPr>
        <p:grpSpPr>
          <a:xfrm>
            <a:off x="75" y="4689250"/>
            <a:ext cx="9144000" cy="454275"/>
            <a:chOff x="75" y="4689250"/>
            <a:chExt cx="9144000" cy="454275"/>
          </a:xfrm>
        </p:grpSpPr>
        <p:sp>
          <p:nvSpPr>
            <p:cNvPr id="114" name="Google Shape;114;p15"/>
            <p:cNvSpPr/>
            <p:nvPr/>
          </p:nvSpPr>
          <p:spPr>
            <a:xfrm>
              <a:off x="75" y="4846825"/>
              <a:ext cx="9144000" cy="296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75" y="4689250"/>
              <a:ext cx="4572000" cy="15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4572075" y="4689250"/>
              <a:ext cx="4572000" cy="15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 name="Google Shape;117;p15"/>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18" name="Google Shape;11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BLANK_1_1_1_2_1_1_1">
    <p:spTree>
      <p:nvGrpSpPr>
        <p:cNvPr id="1" name="Shape 155"/>
        <p:cNvGrpSpPr/>
        <p:nvPr/>
      </p:nvGrpSpPr>
      <p:grpSpPr>
        <a:xfrm>
          <a:off x="0" y="0"/>
          <a:ext cx="0" cy="0"/>
          <a:chOff x="0" y="0"/>
          <a:chExt cx="0" cy="0"/>
        </a:xfrm>
      </p:grpSpPr>
      <p:grpSp>
        <p:nvGrpSpPr>
          <p:cNvPr id="156" name="Google Shape;156;p19"/>
          <p:cNvGrpSpPr/>
          <p:nvPr/>
        </p:nvGrpSpPr>
        <p:grpSpPr>
          <a:xfrm>
            <a:off x="0" y="0"/>
            <a:ext cx="9144000" cy="5143425"/>
            <a:chOff x="0" y="0"/>
            <a:chExt cx="9144000" cy="5143425"/>
          </a:xfrm>
        </p:grpSpPr>
        <p:sp>
          <p:nvSpPr>
            <p:cNvPr id="157" name="Google Shape;157;p19"/>
            <p:cNvSpPr/>
            <p:nvPr/>
          </p:nvSpPr>
          <p:spPr>
            <a:xfrm>
              <a:off x="0" y="0"/>
              <a:ext cx="1530600" cy="11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9"/>
            <p:cNvSpPr/>
            <p:nvPr/>
          </p:nvSpPr>
          <p:spPr>
            <a:xfrm>
              <a:off x="1530600" y="0"/>
              <a:ext cx="76134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9"/>
            <p:cNvSpPr/>
            <p:nvPr/>
          </p:nvSpPr>
          <p:spPr>
            <a:xfrm rot="5400000">
              <a:off x="6481950" y="2481375"/>
              <a:ext cx="5031600" cy="292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 name="Google Shape;160;p19"/>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61" name="Google Shape;16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62" name="Google Shape;162;p19"/>
          <p:cNvSpPr txBox="1">
            <a:spLocks noGrp="1"/>
          </p:cNvSpPr>
          <p:nvPr>
            <p:ph type="subTitle" idx="1"/>
          </p:nvPr>
        </p:nvSpPr>
        <p:spPr>
          <a:xfrm>
            <a:off x="2940044" y="1614769"/>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3" name="Google Shape;163;p19"/>
          <p:cNvSpPr txBox="1">
            <a:spLocks noGrp="1"/>
          </p:cNvSpPr>
          <p:nvPr>
            <p:ph type="subTitle" idx="2"/>
          </p:nvPr>
        </p:nvSpPr>
        <p:spPr>
          <a:xfrm>
            <a:off x="2940044" y="2758195"/>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4" name="Google Shape;164;p19"/>
          <p:cNvSpPr txBox="1">
            <a:spLocks noGrp="1"/>
          </p:cNvSpPr>
          <p:nvPr>
            <p:ph type="subTitle" idx="3"/>
          </p:nvPr>
        </p:nvSpPr>
        <p:spPr>
          <a:xfrm>
            <a:off x="2940044" y="3894033"/>
            <a:ext cx="4434900" cy="466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rgbClr val="FF0000"/>
              </a:buClr>
              <a:buSzPts val="2400"/>
              <a:buFont typeface="Oswald"/>
              <a:buNone/>
              <a:defRPr sz="1800" b="1">
                <a:latin typeface="Oswald"/>
                <a:ea typeface="Oswald"/>
                <a:cs typeface="Oswald"/>
                <a:sym typeface="Oswald"/>
              </a:defRPr>
            </a:lvl1pPr>
            <a:lvl2pPr lvl="1"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2pPr>
            <a:lvl3pPr lvl="2"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3pPr>
            <a:lvl4pPr lvl="3"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4pPr>
            <a:lvl5pPr lvl="4"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5pPr>
            <a:lvl6pPr lvl="5"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6pPr>
            <a:lvl7pPr lvl="6"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7pPr>
            <a:lvl8pPr lvl="7"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8pPr>
            <a:lvl9pPr lvl="8" rtl="0">
              <a:lnSpc>
                <a:spcPct val="100000"/>
              </a:lnSpc>
              <a:spcBef>
                <a:spcPts val="0"/>
              </a:spcBef>
              <a:spcAft>
                <a:spcPts val="0"/>
              </a:spcAft>
              <a:buClr>
                <a:srgbClr val="FF0000"/>
              </a:buClr>
              <a:buSzPts val="2400"/>
              <a:buFont typeface="Oswald"/>
              <a:buNone/>
              <a:defRPr sz="2400">
                <a:solidFill>
                  <a:srgbClr val="FF0000"/>
                </a:solidFill>
                <a:latin typeface="Oswald"/>
                <a:ea typeface="Oswald"/>
                <a:cs typeface="Oswald"/>
                <a:sym typeface="Oswald"/>
              </a:defRPr>
            </a:lvl9pPr>
          </a:lstStyle>
          <a:p>
            <a:endParaRPr/>
          </a:p>
        </p:txBody>
      </p:sp>
      <p:sp>
        <p:nvSpPr>
          <p:cNvPr id="165" name="Google Shape;165;p19"/>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6" name="Google Shape;166;p19"/>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19"/>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68"/>
        <p:cNvGrpSpPr/>
        <p:nvPr/>
      </p:nvGrpSpPr>
      <p:grpSpPr>
        <a:xfrm>
          <a:off x="0" y="0"/>
          <a:ext cx="0" cy="0"/>
          <a:chOff x="0" y="0"/>
          <a:chExt cx="0" cy="0"/>
        </a:xfrm>
      </p:grpSpPr>
      <p:grpSp>
        <p:nvGrpSpPr>
          <p:cNvPr id="169" name="Google Shape;169;p20"/>
          <p:cNvGrpSpPr/>
          <p:nvPr/>
        </p:nvGrpSpPr>
        <p:grpSpPr>
          <a:xfrm>
            <a:off x="0" y="0"/>
            <a:ext cx="9144000" cy="5143500"/>
            <a:chOff x="0" y="0"/>
            <a:chExt cx="9144000" cy="5143500"/>
          </a:xfrm>
        </p:grpSpPr>
        <p:sp>
          <p:nvSpPr>
            <p:cNvPr id="170" name="Google Shape;170;p20"/>
            <p:cNvSpPr/>
            <p:nvPr/>
          </p:nvSpPr>
          <p:spPr>
            <a:xfrm>
              <a:off x="475200" y="4947900"/>
              <a:ext cx="86688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a:off x="0" y="2874875"/>
              <a:ext cx="475200" cy="226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0"/>
            <p:cNvSpPr/>
            <p:nvPr/>
          </p:nvSpPr>
          <p:spPr>
            <a:xfrm>
              <a:off x="0" y="0"/>
              <a:ext cx="475200" cy="287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3" name="Google Shape;173;p20"/>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74" name="Google Shape;17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75" name="Google Shape;175;p20"/>
          <p:cNvSpPr txBox="1">
            <a:spLocks noGrp="1"/>
          </p:cNvSpPr>
          <p:nvPr>
            <p:ph type="subTitle" idx="1"/>
          </p:nvPr>
        </p:nvSpPr>
        <p:spPr>
          <a:xfrm>
            <a:off x="1432602"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76" name="Google Shape;176;p20"/>
          <p:cNvSpPr txBox="1">
            <a:spLocks noGrp="1"/>
          </p:cNvSpPr>
          <p:nvPr>
            <p:ph type="subTitle" idx="2"/>
          </p:nvPr>
        </p:nvSpPr>
        <p:spPr>
          <a:xfrm>
            <a:off x="1432600"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20"/>
          <p:cNvSpPr txBox="1">
            <a:spLocks noGrp="1"/>
          </p:cNvSpPr>
          <p:nvPr>
            <p:ph type="subTitle" idx="3"/>
          </p:nvPr>
        </p:nvSpPr>
        <p:spPr>
          <a:xfrm>
            <a:off x="5282125" y="1644574"/>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20"/>
          <p:cNvSpPr txBox="1">
            <a:spLocks noGrp="1"/>
          </p:cNvSpPr>
          <p:nvPr>
            <p:ph type="subTitle" idx="4"/>
          </p:nvPr>
        </p:nvSpPr>
        <p:spPr>
          <a:xfrm>
            <a:off x="1432600"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20"/>
          <p:cNvSpPr txBox="1">
            <a:spLocks noGrp="1"/>
          </p:cNvSpPr>
          <p:nvPr>
            <p:ph type="subTitle" idx="5"/>
          </p:nvPr>
        </p:nvSpPr>
        <p:spPr>
          <a:xfrm>
            <a:off x="5282125" y="3230751"/>
            <a:ext cx="2967000" cy="9153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20"/>
          <p:cNvSpPr txBox="1">
            <a:spLocks noGrp="1"/>
          </p:cNvSpPr>
          <p:nvPr>
            <p:ph type="subTitle" idx="6"/>
          </p:nvPr>
        </p:nvSpPr>
        <p:spPr>
          <a:xfrm>
            <a:off x="1432602"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1" name="Google Shape;181;p20"/>
          <p:cNvSpPr txBox="1">
            <a:spLocks noGrp="1"/>
          </p:cNvSpPr>
          <p:nvPr>
            <p:ph type="subTitle" idx="7"/>
          </p:nvPr>
        </p:nvSpPr>
        <p:spPr>
          <a:xfrm>
            <a:off x="5282127" y="1302675"/>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
        <p:nvSpPr>
          <p:cNvPr id="182" name="Google Shape;182;p20"/>
          <p:cNvSpPr txBox="1">
            <a:spLocks noGrp="1"/>
          </p:cNvSpPr>
          <p:nvPr>
            <p:ph type="subTitle" idx="8"/>
          </p:nvPr>
        </p:nvSpPr>
        <p:spPr>
          <a:xfrm>
            <a:off x="5282127" y="2888848"/>
            <a:ext cx="2967000" cy="4593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400"/>
              <a:buFont typeface="Oswald"/>
              <a:buNone/>
              <a:defRPr sz="2400">
                <a:solidFill>
                  <a:schemeClr val="dk1"/>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grpSp>
        <p:nvGrpSpPr>
          <p:cNvPr id="17" name="Google Shape;17;p3"/>
          <p:cNvGrpSpPr/>
          <p:nvPr/>
        </p:nvGrpSpPr>
        <p:grpSpPr>
          <a:xfrm>
            <a:off x="0" y="0"/>
            <a:ext cx="9143975" cy="5143700"/>
            <a:chOff x="0" y="0"/>
            <a:chExt cx="9143975" cy="5143700"/>
          </a:xfrm>
        </p:grpSpPr>
        <p:sp>
          <p:nvSpPr>
            <p:cNvPr id="18" name="Google Shape;18;p3"/>
            <p:cNvSpPr/>
            <p:nvPr/>
          </p:nvSpPr>
          <p:spPr>
            <a:xfrm>
              <a:off x="7171775" y="0"/>
              <a:ext cx="19722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171775" y="4608500"/>
              <a:ext cx="1972200" cy="53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0" y="0"/>
              <a:ext cx="44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Google Shape;21;p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
        <p:nvSpPr>
          <p:cNvPr id="22" name="Google Shape;22;p3"/>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Font typeface="Oswald"/>
              <a:buNone/>
              <a:defRPr sz="3600">
                <a:latin typeface="Oswald"/>
                <a:ea typeface="Oswald"/>
                <a:cs typeface="Oswald"/>
                <a:sym typeface="Oswald"/>
              </a:defRPr>
            </a:lvl2pPr>
            <a:lvl3pPr lvl="2" algn="ctr" rtl="0">
              <a:spcBef>
                <a:spcPts val="0"/>
              </a:spcBef>
              <a:spcAft>
                <a:spcPts val="0"/>
              </a:spcAft>
              <a:buSzPts val="3600"/>
              <a:buFont typeface="Oswald"/>
              <a:buNone/>
              <a:defRPr sz="3600">
                <a:latin typeface="Oswald"/>
                <a:ea typeface="Oswald"/>
                <a:cs typeface="Oswald"/>
                <a:sym typeface="Oswald"/>
              </a:defRPr>
            </a:lvl3pPr>
            <a:lvl4pPr lvl="3" algn="ctr" rtl="0">
              <a:spcBef>
                <a:spcPts val="0"/>
              </a:spcBef>
              <a:spcAft>
                <a:spcPts val="0"/>
              </a:spcAft>
              <a:buSzPts val="3600"/>
              <a:buFont typeface="Oswald"/>
              <a:buNone/>
              <a:defRPr sz="3600">
                <a:latin typeface="Oswald"/>
                <a:ea typeface="Oswald"/>
                <a:cs typeface="Oswald"/>
                <a:sym typeface="Oswald"/>
              </a:defRPr>
            </a:lvl4pPr>
            <a:lvl5pPr lvl="4" algn="ctr" rtl="0">
              <a:spcBef>
                <a:spcPts val="0"/>
              </a:spcBef>
              <a:spcAft>
                <a:spcPts val="0"/>
              </a:spcAft>
              <a:buSzPts val="3600"/>
              <a:buFont typeface="Oswald"/>
              <a:buNone/>
              <a:defRPr sz="3600">
                <a:latin typeface="Oswald"/>
                <a:ea typeface="Oswald"/>
                <a:cs typeface="Oswald"/>
                <a:sym typeface="Oswald"/>
              </a:defRPr>
            </a:lvl5pPr>
            <a:lvl6pPr lvl="5" algn="ctr" rtl="0">
              <a:spcBef>
                <a:spcPts val="0"/>
              </a:spcBef>
              <a:spcAft>
                <a:spcPts val="0"/>
              </a:spcAft>
              <a:buSzPts val="3600"/>
              <a:buFont typeface="Oswald"/>
              <a:buNone/>
              <a:defRPr sz="3600">
                <a:latin typeface="Oswald"/>
                <a:ea typeface="Oswald"/>
                <a:cs typeface="Oswald"/>
                <a:sym typeface="Oswald"/>
              </a:defRPr>
            </a:lvl6pPr>
            <a:lvl7pPr lvl="6" algn="ctr" rtl="0">
              <a:spcBef>
                <a:spcPts val="0"/>
              </a:spcBef>
              <a:spcAft>
                <a:spcPts val="0"/>
              </a:spcAft>
              <a:buSzPts val="3600"/>
              <a:buFont typeface="Oswald"/>
              <a:buNone/>
              <a:defRPr sz="3600">
                <a:latin typeface="Oswald"/>
                <a:ea typeface="Oswald"/>
                <a:cs typeface="Oswald"/>
                <a:sym typeface="Oswald"/>
              </a:defRPr>
            </a:lvl7pPr>
            <a:lvl8pPr lvl="7" algn="ctr" rtl="0">
              <a:spcBef>
                <a:spcPts val="0"/>
              </a:spcBef>
              <a:spcAft>
                <a:spcPts val="0"/>
              </a:spcAft>
              <a:buSzPts val="3600"/>
              <a:buFont typeface="Oswald"/>
              <a:buNone/>
              <a:defRPr sz="3600">
                <a:latin typeface="Oswald"/>
                <a:ea typeface="Oswald"/>
                <a:cs typeface="Oswald"/>
                <a:sym typeface="Oswald"/>
              </a:defRPr>
            </a:lvl8pPr>
            <a:lvl9pPr lvl="8" algn="ctr" rtl="0">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23" name="Google Shape;23;p3"/>
          <p:cNvSpPr txBox="1">
            <a:spLocks noGrp="1"/>
          </p:cNvSpPr>
          <p:nvPr>
            <p:ph type="title" idx="2" hasCustomPrompt="1"/>
          </p:nvPr>
        </p:nvSpPr>
        <p:spPr>
          <a:xfrm>
            <a:off x="1107288" y="2150850"/>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2pPr>
            <a:lvl3pPr lvl="2"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3pPr>
            <a:lvl4pPr lvl="3"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4pPr>
            <a:lvl5pPr lvl="4"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5pPr>
            <a:lvl6pPr lvl="5"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6pPr>
            <a:lvl7pPr lvl="6"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7pPr>
            <a:lvl8pPr lvl="7"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8pPr>
            <a:lvl9pPr lvl="8" algn="ctr" rtl="0">
              <a:spcBef>
                <a:spcPts val="0"/>
              </a:spcBef>
              <a:spcAft>
                <a:spcPts val="0"/>
              </a:spcAft>
              <a:buClr>
                <a:schemeClr val="lt1"/>
              </a:buClr>
              <a:buSzPts val="6000"/>
              <a:buFont typeface="Oswald"/>
              <a:buNone/>
              <a:defRPr sz="6000">
                <a:solidFill>
                  <a:schemeClr val="lt1"/>
                </a:solidFill>
                <a:latin typeface="Oswald"/>
                <a:ea typeface="Oswald"/>
                <a:cs typeface="Oswald"/>
                <a:sym typeface="Oswal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3"/>
        <p:cNvGrpSpPr/>
        <p:nvPr/>
      </p:nvGrpSpPr>
      <p:grpSpPr>
        <a:xfrm>
          <a:off x="0" y="0"/>
          <a:ext cx="0" cy="0"/>
          <a:chOff x="0" y="0"/>
          <a:chExt cx="0" cy="0"/>
        </a:xfrm>
      </p:grpSpPr>
      <p:grpSp>
        <p:nvGrpSpPr>
          <p:cNvPr id="184" name="Google Shape;184;p21"/>
          <p:cNvGrpSpPr/>
          <p:nvPr/>
        </p:nvGrpSpPr>
        <p:grpSpPr>
          <a:xfrm>
            <a:off x="0" y="-150"/>
            <a:ext cx="9144000" cy="5143500"/>
            <a:chOff x="0" y="-150"/>
            <a:chExt cx="9144000" cy="5143500"/>
          </a:xfrm>
        </p:grpSpPr>
        <p:sp>
          <p:nvSpPr>
            <p:cNvPr id="185" name="Google Shape;185;p21"/>
            <p:cNvSpPr/>
            <p:nvPr/>
          </p:nvSpPr>
          <p:spPr>
            <a:xfrm>
              <a:off x="0" y="-150"/>
              <a:ext cx="104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a:off x="104700" y="-150"/>
              <a:ext cx="202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8941200" y="-150"/>
              <a:ext cx="2028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8" name="Google Shape;188;p21"/>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90" name="Google Shape;190;p21"/>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1" name="Google Shape;191;p21"/>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2" name="Google Shape;192;p21"/>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1"/>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21"/>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21"/>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21"/>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7" name="Google Shape;197;p21"/>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8" name="Google Shape;198;p21"/>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99" name="Google Shape;199;p21"/>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0" name="Google Shape;200;p21"/>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201" name="Google Shape;201;p21"/>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02"/>
        <p:cNvGrpSpPr/>
        <p:nvPr/>
      </p:nvGrpSpPr>
      <p:grpSpPr>
        <a:xfrm>
          <a:off x="0" y="0"/>
          <a:ext cx="0" cy="0"/>
          <a:chOff x="0" y="0"/>
          <a:chExt cx="0" cy="0"/>
        </a:xfrm>
      </p:grpSpPr>
      <p:grpSp>
        <p:nvGrpSpPr>
          <p:cNvPr id="203" name="Google Shape;203;p22"/>
          <p:cNvGrpSpPr/>
          <p:nvPr/>
        </p:nvGrpSpPr>
        <p:grpSpPr>
          <a:xfrm>
            <a:off x="0" y="0"/>
            <a:ext cx="9144000" cy="5143500"/>
            <a:chOff x="0" y="0"/>
            <a:chExt cx="9144000" cy="5143500"/>
          </a:xfrm>
        </p:grpSpPr>
        <p:sp>
          <p:nvSpPr>
            <p:cNvPr id="204" name="Google Shape;204;p2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Google Shape;207;p2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208" name="Google Shape;208;p22"/>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4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09" name="Google Shape;209;p22"/>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0" name="Google Shape;210;p22"/>
          <p:cNvSpPr txBox="1"/>
          <p:nvPr/>
        </p:nvSpPr>
        <p:spPr>
          <a:xfrm>
            <a:off x="2471250" y="326978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Fira Sans"/>
                <a:ea typeface="Fira Sans"/>
                <a:cs typeface="Fira Sans"/>
                <a:sym typeface="Fira Sans"/>
              </a:rPr>
              <a:t>CREDITS:</a:t>
            </a:r>
            <a:r>
              <a:rPr lang="en" sz="1000">
                <a:solidFill>
                  <a:schemeClr val="dk1"/>
                </a:solidFill>
                <a:latin typeface="Fira Sans"/>
                <a:ea typeface="Fira Sans"/>
                <a:cs typeface="Fira Sans"/>
                <a:sym typeface="Fira Sans"/>
              </a:rPr>
              <a:t> This presentation template was created by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Slidesgo</a:t>
            </a:r>
            <a:r>
              <a:rPr lang="en" sz="1000" b="1" u="sng">
                <a:solidFill>
                  <a:schemeClr val="dk1"/>
                </a:solidFill>
                <a:latin typeface="Fira Sans"/>
                <a:ea typeface="Fira Sans"/>
                <a:cs typeface="Fira Sans"/>
                <a:sym typeface="Fira Sans"/>
              </a:rPr>
              <a:t>,</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includes icons by </a:t>
            </a:r>
            <a:r>
              <a:rPr lang="en" sz="1000" b="1"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a:t>
            </a:r>
            <a:r>
              <a:rPr lang="en" sz="1000">
                <a:solidFill>
                  <a:schemeClr val="dk1"/>
                </a:solidFill>
                <a:latin typeface="Fira Sans"/>
                <a:ea typeface="Fira Sans"/>
                <a:cs typeface="Fira Sans"/>
                <a:sym typeface="Fira Sans"/>
              </a:rPr>
              <a:t>and infographics &amp; images by </a:t>
            </a:r>
            <a:r>
              <a:rPr lang="en" sz="1000" b="1"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Fira Sans"/>
              <a:ea typeface="Fira Sans"/>
              <a:cs typeface="Fira Sans"/>
              <a:sym typeface="Fira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11"/>
        <p:cNvGrpSpPr/>
        <p:nvPr/>
      </p:nvGrpSpPr>
      <p:grpSpPr>
        <a:xfrm>
          <a:off x="0" y="0"/>
          <a:ext cx="0" cy="0"/>
          <a:chOff x="0" y="0"/>
          <a:chExt cx="0" cy="0"/>
        </a:xfrm>
      </p:grpSpPr>
      <p:grpSp>
        <p:nvGrpSpPr>
          <p:cNvPr id="212" name="Google Shape;212;p23"/>
          <p:cNvGrpSpPr/>
          <p:nvPr/>
        </p:nvGrpSpPr>
        <p:grpSpPr>
          <a:xfrm>
            <a:off x="0" y="0"/>
            <a:ext cx="9139850" cy="5143500"/>
            <a:chOff x="0" y="0"/>
            <a:chExt cx="9139850" cy="5143500"/>
          </a:xfrm>
        </p:grpSpPr>
        <p:sp>
          <p:nvSpPr>
            <p:cNvPr id="213" name="Google Shape;213;p23"/>
            <p:cNvSpPr/>
            <p:nvPr/>
          </p:nvSpPr>
          <p:spPr>
            <a:xfrm>
              <a:off x="9011750" y="0"/>
              <a:ext cx="128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0" y="0"/>
              <a:ext cx="5391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8883650" y="0"/>
              <a:ext cx="1281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6" name="Google Shape;216;p23"/>
          <p:cNvPicPr preferRelativeResize="0"/>
          <p:nvPr/>
        </p:nvPicPr>
        <p:blipFill>
          <a:blip r:embed="rId2">
            <a:alphaModFix amt="20000"/>
          </a:blip>
          <a:stretch>
            <a:fillRect/>
          </a:stretch>
        </p:blipFill>
        <p:spPr>
          <a:xfrm rot="10800000" flipH="1">
            <a:off x="3965" y="0"/>
            <a:ext cx="9136072" cy="51435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a:off x="8565863" y="0"/>
            <a:ext cx="578063" cy="5143500"/>
            <a:chOff x="8565863" y="0"/>
            <a:chExt cx="578063" cy="5143500"/>
          </a:xfrm>
        </p:grpSpPr>
        <p:sp>
          <p:nvSpPr>
            <p:cNvPr id="33" name="Google Shape;33;p5"/>
            <p:cNvSpPr/>
            <p:nvPr/>
          </p:nvSpPr>
          <p:spPr>
            <a:xfrm>
              <a:off x="8812425" y="0"/>
              <a:ext cx="3315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8644725" y="0"/>
              <a:ext cx="1677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565863" y="0"/>
              <a:ext cx="78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 name="Google Shape;36;p5"/>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37" name="Google Shape;3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38" name="Google Shape;38;p5"/>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41" name="Google Shape;41;p5"/>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grpSp>
        <p:nvGrpSpPr>
          <p:cNvPr id="43" name="Google Shape;43;p6"/>
          <p:cNvGrpSpPr/>
          <p:nvPr/>
        </p:nvGrpSpPr>
        <p:grpSpPr>
          <a:xfrm>
            <a:off x="75" y="25"/>
            <a:ext cx="9144000" cy="5143475"/>
            <a:chOff x="75" y="25"/>
            <a:chExt cx="9144000" cy="5143475"/>
          </a:xfrm>
        </p:grpSpPr>
        <p:sp>
          <p:nvSpPr>
            <p:cNvPr id="44" name="Google Shape;44;p6"/>
            <p:cNvSpPr/>
            <p:nvPr/>
          </p:nvSpPr>
          <p:spPr>
            <a:xfrm>
              <a:off x="75" y="4911600"/>
              <a:ext cx="9144000" cy="231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5" y="25"/>
              <a:ext cx="9144000" cy="111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a:off x="75" y="106048"/>
              <a:ext cx="9144000" cy="1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7" name="Google Shape;47;p6"/>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48" name="Google Shape;4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grpSp>
        <p:nvGrpSpPr>
          <p:cNvPr id="50" name="Google Shape;50;p7"/>
          <p:cNvGrpSpPr/>
          <p:nvPr/>
        </p:nvGrpSpPr>
        <p:grpSpPr>
          <a:xfrm>
            <a:off x="0" y="0"/>
            <a:ext cx="9143875" cy="5143500"/>
            <a:chOff x="0" y="0"/>
            <a:chExt cx="9143875" cy="5143500"/>
          </a:xfrm>
        </p:grpSpPr>
        <p:sp>
          <p:nvSpPr>
            <p:cNvPr id="51" name="Google Shape;51;p7"/>
            <p:cNvSpPr/>
            <p:nvPr/>
          </p:nvSpPr>
          <p:spPr>
            <a:xfrm>
              <a:off x="0" y="4608600"/>
              <a:ext cx="8429100" cy="53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428975" y="2969550"/>
              <a:ext cx="714900" cy="217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p:nvPr/>
          </p:nvSpPr>
          <p:spPr>
            <a:xfrm>
              <a:off x="0" y="0"/>
              <a:ext cx="714900" cy="460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 name="Google Shape;54;p7"/>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55" name="Google Shape;55;p7"/>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56" name="Google Shape;56;p7"/>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57" name="Google Shape;57;p7"/>
          <p:cNvSpPr>
            <a:spLocks noGrp="1"/>
          </p:cNvSpPr>
          <p:nvPr>
            <p:ph type="pic" idx="2"/>
          </p:nvPr>
        </p:nvSpPr>
        <p:spPr>
          <a:xfrm>
            <a:off x="715100" y="535000"/>
            <a:ext cx="3444000" cy="4073400"/>
          </a:xfrm>
          <a:prstGeom prst="rect">
            <a:avLst/>
          </a:prstGeom>
          <a:noFill/>
          <a:ln>
            <a:noFill/>
          </a:ln>
        </p:spPr>
      </p:sp>
      <p:sp>
        <p:nvSpPr>
          <p:cNvPr id="58" name="Google Shape;58;p7"/>
          <p:cNvSpPr>
            <a:spLocks noGrp="1"/>
          </p:cNvSpPr>
          <p:nvPr>
            <p:ph type="pic" idx="3"/>
          </p:nvPr>
        </p:nvSpPr>
        <p:spPr>
          <a:xfrm>
            <a:off x="4349275" y="2969550"/>
            <a:ext cx="4079700" cy="16389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0" y="0"/>
            <a:ext cx="9144000" cy="5143500"/>
            <a:chOff x="0" y="0"/>
            <a:chExt cx="9144000" cy="5143500"/>
          </a:xfrm>
        </p:grpSpPr>
        <p:sp>
          <p:nvSpPr>
            <p:cNvPr id="61" name="Google Shape;61;p8"/>
            <p:cNvSpPr/>
            <p:nvPr/>
          </p:nvSpPr>
          <p:spPr>
            <a:xfrm>
              <a:off x="0" y="0"/>
              <a:ext cx="474600" cy="49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4959000"/>
              <a:ext cx="86694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669400" y="0"/>
              <a:ext cx="474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8"/>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65" name="Google Shape;6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Font typeface="Oswald"/>
              <a:buNone/>
              <a:defRPr sz="6000">
                <a:latin typeface="Oswald"/>
                <a:ea typeface="Oswald"/>
                <a:cs typeface="Oswald"/>
                <a:sym typeface="Oswald"/>
              </a:defRPr>
            </a:lvl2pPr>
            <a:lvl3pPr lvl="2" algn="ctr">
              <a:spcBef>
                <a:spcPts val="0"/>
              </a:spcBef>
              <a:spcAft>
                <a:spcPts val="0"/>
              </a:spcAft>
              <a:buSzPts val="6000"/>
              <a:buFont typeface="Oswald"/>
              <a:buNone/>
              <a:defRPr sz="6000">
                <a:latin typeface="Oswald"/>
                <a:ea typeface="Oswald"/>
                <a:cs typeface="Oswald"/>
                <a:sym typeface="Oswald"/>
              </a:defRPr>
            </a:lvl3pPr>
            <a:lvl4pPr lvl="3" algn="ctr">
              <a:spcBef>
                <a:spcPts val="0"/>
              </a:spcBef>
              <a:spcAft>
                <a:spcPts val="0"/>
              </a:spcAft>
              <a:buSzPts val="6000"/>
              <a:buFont typeface="Oswald"/>
              <a:buNone/>
              <a:defRPr sz="6000">
                <a:latin typeface="Oswald"/>
                <a:ea typeface="Oswald"/>
                <a:cs typeface="Oswald"/>
                <a:sym typeface="Oswald"/>
              </a:defRPr>
            </a:lvl4pPr>
            <a:lvl5pPr lvl="4" algn="ctr">
              <a:spcBef>
                <a:spcPts val="0"/>
              </a:spcBef>
              <a:spcAft>
                <a:spcPts val="0"/>
              </a:spcAft>
              <a:buSzPts val="6000"/>
              <a:buFont typeface="Oswald"/>
              <a:buNone/>
              <a:defRPr sz="6000">
                <a:latin typeface="Oswald"/>
                <a:ea typeface="Oswald"/>
                <a:cs typeface="Oswald"/>
                <a:sym typeface="Oswald"/>
              </a:defRPr>
            </a:lvl5pPr>
            <a:lvl6pPr lvl="5" algn="ctr">
              <a:spcBef>
                <a:spcPts val="0"/>
              </a:spcBef>
              <a:spcAft>
                <a:spcPts val="0"/>
              </a:spcAft>
              <a:buSzPts val="6000"/>
              <a:buFont typeface="Oswald"/>
              <a:buNone/>
              <a:defRPr sz="6000">
                <a:latin typeface="Oswald"/>
                <a:ea typeface="Oswald"/>
                <a:cs typeface="Oswald"/>
                <a:sym typeface="Oswald"/>
              </a:defRPr>
            </a:lvl6pPr>
            <a:lvl7pPr lvl="6" algn="ctr">
              <a:spcBef>
                <a:spcPts val="0"/>
              </a:spcBef>
              <a:spcAft>
                <a:spcPts val="0"/>
              </a:spcAft>
              <a:buSzPts val="6000"/>
              <a:buFont typeface="Oswald"/>
              <a:buNone/>
              <a:defRPr sz="6000">
                <a:latin typeface="Oswald"/>
                <a:ea typeface="Oswald"/>
                <a:cs typeface="Oswald"/>
                <a:sym typeface="Oswald"/>
              </a:defRPr>
            </a:lvl7pPr>
            <a:lvl8pPr lvl="7" algn="ctr">
              <a:spcBef>
                <a:spcPts val="0"/>
              </a:spcBef>
              <a:spcAft>
                <a:spcPts val="0"/>
              </a:spcAft>
              <a:buSzPts val="6000"/>
              <a:buFont typeface="Oswald"/>
              <a:buNone/>
              <a:defRPr sz="6000">
                <a:latin typeface="Oswald"/>
                <a:ea typeface="Oswald"/>
                <a:cs typeface="Oswald"/>
                <a:sym typeface="Oswald"/>
              </a:defRPr>
            </a:lvl8pPr>
            <a:lvl9pPr lvl="8" algn="ctr">
              <a:spcBef>
                <a:spcPts val="0"/>
              </a:spcBef>
              <a:spcAft>
                <a:spcPts val="0"/>
              </a:spcAft>
              <a:buSzPts val="6000"/>
              <a:buFont typeface="Oswald"/>
              <a:buNone/>
              <a:defRPr sz="60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4"/>
        <p:cNvGrpSpPr/>
        <p:nvPr/>
      </p:nvGrpSpPr>
      <p:grpSpPr>
        <a:xfrm>
          <a:off x="0" y="0"/>
          <a:ext cx="0" cy="0"/>
          <a:chOff x="0" y="0"/>
          <a:chExt cx="0" cy="0"/>
        </a:xfrm>
      </p:grpSpPr>
      <p:sp>
        <p:nvSpPr>
          <p:cNvPr id="75" name="Google Shape;75;p10"/>
          <p:cNvSpPr>
            <a:spLocks noGrp="1"/>
          </p:cNvSpPr>
          <p:nvPr>
            <p:ph type="pic" idx="2"/>
          </p:nvPr>
        </p:nvSpPr>
        <p:spPr>
          <a:xfrm>
            <a:off x="-6875" y="0"/>
            <a:ext cx="9144000" cy="5157300"/>
          </a:xfrm>
          <a:prstGeom prst="rect">
            <a:avLst/>
          </a:prstGeom>
          <a:noFill/>
          <a:ln>
            <a:noFill/>
          </a:ln>
        </p:spPr>
      </p:sp>
      <p:sp>
        <p:nvSpPr>
          <p:cNvPr id="76" name="Google Shape;76;p10"/>
          <p:cNvSpPr txBox="1">
            <a:spLocks noGrp="1"/>
          </p:cNvSpPr>
          <p:nvPr>
            <p:ph type="title"/>
          </p:nvPr>
        </p:nvSpPr>
        <p:spPr>
          <a:xfrm>
            <a:off x="5843200" y="3695900"/>
            <a:ext cx="2585700" cy="9126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slide" Target="slide43.xml"/><Relationship Id="rId13" Type="http://schemas.openxmlformats.org/officeDocument/2006/relationships/hyperlink" Target="https://www.freepik.com/?utm_source=slidesgo_template&amp;utm_medium=referral-link&amp;utm_campaign=promo-slide&amp;utm_term=slidesgo&amp;utm_content=freepik" TargetMode="External"/><Relationship Id="rId3" Type="http://schemas.openxmlformats.org/officeDocument/2006/relationships/slide" Target="slide41.xml"/><Relationship Id="rId7" Type="http://schemas.openxmlformats.org/officeDocument/2006/relationships/slide" Target="slide49.xml"/><Relationship Id="rId12" Type="http://schemas.openxmlformats.org/officeDocument/2006/relationships/hyperlink" Target="http://bit.ly/33VAFh3" TargetMode="External"/><Relationship Id="rId17" Type="http://schemas.openxmlformats.org/officeDocument/2006/relationships/hyperlink" Target="https://www.videvo.net/?utm_source=slidesgo_template&amp;utm_medium=referral-link&amp;utm_campaign=sg_resources&amp;utm_content=videvo" TargetMode="External"/><Relationship Id="rId2" Type="http://schemas.openxmlformats.org/officeDocument/2006/relationships/notesSlide" Target="../notesSlides/notesSlide20.xml"/><Relationship Id="rId16"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6" Type="http://schemas.openxmlformats.org/officeDocument/2006/relationships/slide" Target="slide36.xml"/><Relationship Id="rId11" Type="http://schemas.openxmlformats.org/officeDocument/2006/relationships/hyperlink" Target="http://bit.ly/30B07Gq" TargetMode="External"/><Relationship Id="rId5" Type="http://schemas.openxmlformats.org/officeDocument/2006/relationships/slide" Target="slide38.xml"/><Relationship Id="rId15" Type="http://schemas.openxmlformats.org/officeDocument/2006/relationships/hyperlink" Target="https://storyset.com/?utm_source=slidesgo_template&amp;utm_medium=referral-link&amp;utm_campaign=promo-slide&amp;utm_term=slidesgo&amp;utm_content=storyset" TargetMode="External"/><Relationship Id="rId10" Type="http://schemas.openxmlformats.org/officeDocument/2006/relationships/hyperlink" Target="https://bit.ly/3A1uf1Q" TargetMode="External"/><Relationship Id="rId4" Type="http://schemas.openxmlformats.org/officeDocument/2006/relationships/slide" Target="slide39.xm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hyperlink" Target="https://docs.google.com/spreadsheets/d/14e5KcLG2TtudhMA8lH0yh6bmYs2Td9aQXkopeYNjTk4/copy"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hyperlink" Target="https://docs.google.com/spreadsheets/d/14e5KcLG2TtudhMA8lH0yh6bmYs2Td9aQXkopeYNjTk4/cop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image" Target="../media/image35.jpg"/><Relationship Id="rId4" Type="http://schemas.openxmlformats.org/officeDocument/2006/relationships/image" Target="../media/image34.jpg"/></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hyperlink" Target="https://www.freepik.com/free-photo/scratches-painted-metal_6415112.htm/?utm_source=slidesgo_template&amp;utm_medium=referral-link&amp;utm_campaign=sg_resources&amp;utm_content=freepik" TargetMode="External"/><Relationship Id="rId7" Type="http://schemas.openxmlformats.org/officeDocument/2006/relationships/image" Target="../media/image39.jp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38.jpg"/><Relationship Id="rId5" Type="http://schemas.openxmlformats.org/officeDocument/2006/relationships/hyperlink" Target="https://www.freepik.com/free-photo/close-up-film-texture-details_25054294.htm/?utm_source=slidesgo_template&amp;utm_medium=referral-link&amp;utm_campaign=sg_resources&amp;utm_content=freepik" TargetMode="External"/><Relationship Id="rId4" Type="http://schemas.openxmlformats.org/officeDocument/2006/relationships/hyperlink" Target="https://www.freepik.com/free-photo/close-up-photography-negative_4286334.htm/?utm_source=slidesgo_template&amp;utm_medium=referral-link&amp;utm_campaign=sg_resources&amp;utm_content=freepik"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www.freepik.com/free-photo/medium-shot-man-wearing-protection-suit_13554156.htm/?utm_source=slidesgo_template&amp;utm_medium=referral-link&amp;utm_campaign=sg_resources&amp;utm_content=freepik" TargetMode="External"/><Relationship Id="rId13" Type="http://schemas.openxmlformats.org/officeDocument/2006/relationships/hyperlink" Target="https://www.freepik.com/free-photo/woman-lab-working-with-microscope_13698298.htm/?utm_source=slidesgo_template&amp;utm_medium=referral-link&amp;utm_campaign=sg_resources&amp;utm_content=freepik" TargetMode="External"/><Relationship Id="rId3" Type="http://schemas.openxmlformats.org/officeDocument/2006/relationships/hyperlink" Target="https://www.freepik.com/free-psd/investigation-banner-template-theme_9471803.htm/?utm_source=slidesgo_template&amp;utm_medium=referral-link&amp;utm_campaign=sg_resources&amp;utm_content=freepik" TargetMode="External"/><Relationship Id="rId7" Type="http://schemas.openxmlformats.org/officeDocument/2006/relationships/hyperlink" Target="https://www.freepik.com/free-photo/medium-shot-man-hazmat-suit-cleaning_24492534.htm/?utm_source=slidesgo_template&amp;utm_medium=referral-link&amp;utm_campaign=sg_resources&amp;utm_content=freepik" TargetMode="External"/><Relationship Id="rId12" Type="http://schemas.openxmlformats.org/officeDocument/2006/relationships/hyperlink" Target="https://www.freepik.com/free-photo/smiley-woman-couch_8218960.htm/?utm_source=slidesgo_template&amp;utm_medium=referral-link&amp;utm_campaign=sg_resources&amp;utm_content=freepik" TargetMode="External"/><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hyperlink" Target="https://www.freepik.com/free-photo/equipment-researchers_12168599.htm/?utm_source=slidesgo_template&amp;utm_medium=referral-link&amp;utm_campaign=sg_resources&amp;utm_content=freepik" TargetMode="External"/><Relationship Id="rId11" Type="http://schemas.openxmlformats.org/officeDocument/2006/relationships/hyperlink" Target="https://www.freepik.com/free-photo/portrait-woman-with-curly-hair_10823684.htm/?utm_source=slidesgo_template&amp;utm_medium=referral-link&amp;utm_campaign=sg_resources&amp;utm_content=freepik" TargetMode="External"/><Relationship Id="rId5" Type="http://schemas.openxmlformats.org/officeDocument/2006/relationships/hyperlink" Target="https://www.freepik.com/free-photo/side-view-male-researcher-laboratory-with-microscope_11374667.htm/?utm_source=slidesgo_template&amp;utm_medium=referral-link&amp;utm_campaign=sg_resources&amp;utm_content=freepik" TargetMode="External"/><Relationship Id="rId15" Type="http://schemas.openxmlformats.org/officeDocument/2006/relationships/hyperlink" Target="https://www.flaticon.com/packs/poison-3/?utm_source=slidesgo_template&amp;utm_medium=referral-link&amp;utm_campaign=sg_resources&amp;utm_content=flaticon" TargetMode="External"/><Relationship Id="rId10" Type="http://schemas.openxmlformats.org/officeDocument/2006/relationships/hyperlink" Target="https://www.freepik.com/free-photo/medium-shot-old-man-taking-stroll_44934070.htm/?utm_source=slidesgo_template&amp;utm_medium=referral-link&amp;utm_campaign=sg_resources&amp;utm_content=freepik" TargetMode="External"/><Relationship Id="rId4" Type="http://schemas.openxmlformats.org/officeDocument/2006/relationships/hyperlink" Target="https://www.freepik.com/free-photo/people-wearing-protective-equipment-disinfecting-dangerous-area_12353059.htm/?utm_source=slidesgo_template&amp;utm_medium=referral-link&amp;utm_campaign=sg_resources&amp;utm_content=freepik" TargetMode="External"/><Relationship Id="rId9" Type="http://schemas.openxmlformats.org/officeDocument/2006/relationships/hyperlink" Target="https://www.freepik.com/free-photo/close-up-woman-working-with-microscope_13554147.htm/?utm_source=slidesgo_template&amp;utm_medium=referral-link&amp;utm_campaign=sg_resources&amp;utm_content=freepik" TargetMode="External"/><Relationship Id="rId14" Type="http://schemas.openxmlformats.org/officeDocument/2006/relationships/hyperlink" Target="https://www.freepik.com/free-photo/portrait-man-lab-working-with-microscope_13698308.htm/?utm_source=slidesgo_template&amp;utm_medium=referral-link&amp;utm_campaign=sg_resources&amp;utm_content=freepi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s://fonts.google.com/specimen/Oswald" TargetMode="External"/><Relationship Id="rId2" Type="http://schemas.openxmlformats.org/officeDocument/2006/relationships/notesSlide" Target="../notesSlides/notesSlide41.xml"/><Relationship Id="rId1" Type="http://schemas.openxmlformats.org/officeDocument/2006/relationships/slideLayout" Target="../slideLayouts/slideLayout25.xml"/><Relationship Id="rId4" Type="http://schemas.openxmlformats.org/officeDocument/2006/relationships/hyperlink" Target="https://fonts.google.com/specimen/Fira+Sans"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43.png"/><Relationship Id="rId4" Type="http://schemas.openxmlformats.org/officeDocument/2006/relationships/image" Target="../media/image41.png"/><Relationship Id="rId9"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3.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78" y="1804324"/>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87671" y="2762906"/>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4179" y="84574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77" y="3721488"/>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3000384"/>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Blood lead concentrations above 5</a:t>
            </a:r>
            <a:r>
              <a:rPr lang="el-GR" sz="1050" dirty="0"/>
              <a:t>μ</a:t>
            </a:r>
            <a:r>
              <a:rPr lang="en-US" sz="1050" dirty="0"/>
              <a:t>g/dL</a:t>
            </a:r>
            <a:br>
              <a:rPr lang="en-US" sz="1050" dirty="0"/>
            </a:br>
            <a:r>
              <a:rPr lang="en-US" dirty="0"/>
              <a:t>(micrograms per deciliter) are considered elevated</a:t>
            </a:r>
            <a:endParaRPr dirty="0"/>
          </a:p>
        </p:txBody>
      </p:sp>
      <p:sp>
        <p:nvSpPr>
          <p:cNvPr id="403" name="Google Shape;403;p38"/>
          <p:cNvSpPr txBox="1">
            <a:spLocks noGrp="1"/>
          </p:cNvSpPr>
          <p:nvPr>
            <p:ph type="title"/>
          </p:nvPr>
        </p:nvSpPr>
        <p:spPr>
          <a:xfrm>
            <a:off x="2130251" y="2042184"/>
            <a:ext cx="4617649"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Elevated Blood Lead Levels (EBLL)</a:t>
            </a:r>
            <a:endParaRPr sz="4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12761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500395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92036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EFFECTS ON ADULTS</a:t>
            </a:r>
            <a:endParaRPr dirty="0"/>
          </a:p>
        </p:txBody>
      </p:sp>
      <p:sp>
        <p:nvSpPr>
          <p:cNvPr id="249" name="Google Shape;249;p30"/>
          <p:cNvSpPr txBox="1">
            <a:spLocks noGrp="1"/>
          </p:cNvSpPr>
          <p:nvPr>
            <p:ph type="title" idx="2"/>
          </p:nvPr>
        </p:nvSpPr>
        <p:spPr>
          <a:xfrm>
            <a:off x="719974" y="1480883"/>
            <a:ext cx="2305499"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Memory Loss</a:t>
            </a:r>
            <a:endParaRPr dirty="0"/>
          </a:p>
        </p:txBody>
      </p:sp>
      <p:sp>
        <p:nvSpPr>
          <p:cNvPr id="250" name="Google Shape;250;p30"/>
          <p:cNvSpPr txBox="1">
            <a:spLocks noGrp="1"/>
          </p:cNvSpPr>
          <p:nvPr>
            <p:ph type="title" idx="3"/>
          </p:nvPr>
        </p:nvSpPr>
        <p:spPr>
          <a:xfrm>
            <a:off x="15053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1" name="Google Shape;251;p30"/>
          <p:cNvSpPr txBox="1">
            <a:spLocks noGrp="1"/>
          </p:cNvSpPr>
          <p:nvPr>
            <p:ph type="title" idx="4"/>
          </p:nvPr>
        </p:nvSpPr>
        <p:spPr>
          <a:xfrm>
            <a:off x="420465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52" name="Google Shape;252;p30"/>
          <p:cNvSpPr txBox="1">
            <a:spLocks noGrp="1"/>
          </p:cNvSpPr>
          <p:nvPr>
            <p:ph type="title" idx="5"/>
          </p:nvPr>
        </p:nvSpPr>
        <p:spPr>
          <a:xfrm>
            <a:off x="42046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3" name="Google Shape;253;p30"/>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4" name="Google Shape;254;p30"/>
          <p:cNvSpPr txBox="1">
            <a:spLocks noGrp="1"/>
          </p:cNvSpPr>
          <p:nvPr>
            <p:ph type="title" idx="7"/>
          </p:nvPr>
        </p:nvSpPr>
        <p:spPr>
          <a:xfrm>
            <a:off x="690392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6" name="Google Shape;256;p30"/>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7" name="Google Shape;257;p30"/>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8" name="Google Shape;258;p30"/>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9" name="Google Shape;259;p30"/>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60" name="Google Shape;260;p30"/>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cold place. It's full of iron oxide dust, which gives the planet its reddish cast, and it’s made of basalt</a:t>
            </a:r>
            <a:endParaRPr dirty="0"/>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EFFECTS ON ADULTS</a:t>
            </a:r>
            <a:endParaRPr dirty="0"/>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Memory Loss</a:t>
            </a:r>
            <a:endParaRPr dirty="0"/>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Lack of Concentration</a:t>
            </a: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Irritability and Depression</a:t>
            </a:r>
            <a:endParaRPr dirty="0"/>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Abnormal Kidney Function</a:t>
            </a:r>
            <a:endParaRPr dirty="0"/>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05184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Despite being red, Mars is actually a cold place. It's full of iron oxide dust, which gives the planet its reddish cast, and it’s made of basalt</a:t>
            </a:r>
            <a:endParaRPr dirty="0"/>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THROUGHOUT HISTORY</a:t>
            </a:r>
            <a:endParaRPr dirty="0"/>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Mars</a:t>
            </a:r>
            <a:endParaRPr dirty="0"/>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a:blip r:embed="rId3"/>
          <a:srcRect t="5590" b="5590"/>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LEAD</a:t>
            </a:r>
            <a:br>
              <a:rPr lang="en" dirty="0"/>
            </a:br>
            <a:r>
              <a:rPr lang="en" dirty="0"/>
              <a:t>Atomic </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PHOTO SHOWCASE</a:t>
            </a:r>
            <a:endParaRPr/>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any of them and select “Replace image”</a:t>
            </a:r>
            <a:endParaRPr/>
          </a:p>
        </p:txBody>
      </p:sp>
      <p:pic>
        <p:nvPicPr>
          <p:cNvPr id="521" name="Google Shape;521;p43"/>
          <p:cNvPicPr preferRelativeResize="0">
            <a:picLocks noGrp="1"/>
          </p:cNvPicPr>
          <p:nvPr>
            <p:ph type="pic" idx="2"/>
          </p:nvPr>
        </p:nvPicPr>
        <p:blipFill rotWithShape="1">
          <a:blip r:embed="rId3">
            <a:alphaModFix/>
          </a:blip>
          <a:srcRect t="6094" b="6085"/>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rotWithShape="1">
          <a:blip r:embed="rId4">
            <a:alphaModFix/>
          </a:blip>
          <a:srcRect t="2642" b="2642"/>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240" name="Google Shape;240;p29"/>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graphicFrame>
        <p:nvGraphicFramePr>
          <p:cNvPr id="241" name="Google Shape;241;p29"/>
          <p:cNvGraphicFramePr/>
          <p:nvPr/>
        </p:nvGraphicFramePr>
        <p:xfrm>
          <a:off x="719988" y="1672313"/>
          <a:ext cx="7704000" cy="2338350"/>
        </p:xfrm>
        <a:graphic>
          <a:graphicData uri="http://schemas.openxmlformats.org/drawingml/2006/table">
            <a:tbl>
              <a:tblPr>
                <a:noFill/>
                <a:tableStyleId>{891D295F-F2DB-483C-83CA-89D6304ECC46}</a:tableStyleId>
              </a:tblPr>
              <a:tblGrid>
                <a:gridCol w="2318600">
                  <a:extLst>
                    <a:ext uri="{9D8B030D-6E8A-4147-A177-3AD203B41FA5}">
                      <a16:colId xmlns:a16="http://schemas.microsoft.com/office/drawing/2014/main" val="20000"/>
                    </a:ext>
                  </a:extLst>
                </a:gridCol>
                <a:gridCol w="5385400">
                  <a:extLst>
                    <a:ext uri="{9D8B030D-6E8A-4147-A177-3AD203B41FA5}">
                      <a16:colId xmlns:a16="http://schemas.microsoft.com/office/drawing/2014/main" val="20001"/>
                    </a:ext>
                  </a:extLst>
                </a:gridCol>
              </a:tblGrid>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Fonts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To view this template correctly in PowerPoint, download and install the fonts we used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4" action="ppaction://hlinksldjump">
                            <a:extLst>
                              <a:ext uri="{A12FA001-AC4F-418D-AE19-62706E023703}">
                                <ahyp:hlinkClr xmlns:ahyp="http://schemas.microsoft.com/office/drawing/2018/hyperlinkcolor" val="tx"/>
                              </a:ext>
                            </a:extLst>
                          </a:hlinkClick>
                        </a:rPr>
                        <a:t>Used</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5" action="ppaction://hlinksldjump">
                            <a:extLst>
                              <a:ext uri="{A12FA001-AC4F-418D-AE19-62706E023703}">
                                <ahyp:hlinkClr xmlns:ahyp="http://schemas.microsoft.com/office/drawing/2018/hyperlinkcolor" val="tx"/>
                              </a:ext>
                            </a:extLst>
                          </a:hlinkClick>
                        </a:rPr>
                        <a:t>alternative resources</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An assortment of graphic resources that are suitable for use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6" action="ppaction://hlinksldjump">
                            <a:extLst>
                              <a:ext uri="{A12FA001-AC4F-418D-AE19-62706E023703}">
                                <ahyp:hlinkClr xmlns:ahyp="http://schemas.microsoft.com/office/drawing/2018/hyperlinkcolor" val="tx"/>
                              </a:ext>
                            </a:extLst>
                          </a:hlinkClick>
                        </a:rPr>
                        <a:t>Thanks slide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must keep it so that proper credits for our design are given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3" action="ppaction://hlinksldjump">
                            <a:extLst>
                              <a:ext uri="{A12FA001-AC4F-418D-AE19-62706E023703}">
                                <ahyp:hlinkClr xmlns:ahyp="http://schemas.microsoft.com/office/drawing/2018/hyperlinkcolor" val="tx"/>
                              </a:ext>
                            </a:extLst>
                          </a:hlinkClick>
                        </a:rPr>
                        <a:t>Colors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All the colors used in this presentation</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r h="389725">
                <a:tc>
                  <a:txBody>
                    <a:bodyPr/>
                    <a:lstStyle/>
                    <a:p>
                      <a:pPr marL="0" lvl="0" indent="0" algn="l" rtl="0">
                        <a:lnSpc>
                          <a:spcPct val="115000"/>
                        </a:lnSpc>
                        <a:spcBef>
                          <a:spcPts val="0"/>
                        </a:spcBef>
                        <a:spcAft>
                          <a:spcPts val="0"/>
                        </a:spcAft>
                        <a:buNone/>
                      </a:pPr>
                      <a:r>
                        <a:rPr lang="en" sz="1000" b="1" u="sng">
                          <a:solidFill>
                            <a:schemeClr val="dk1"/>
                          </a:solidFill>
                          <a:latin typeface="Fira Sans"/>
                          <a:ea typeface="Fira Sans"/>
                          <a:cs typeface="Fira Sans"/>
                          <a:sym typeface="Fira Sans"/>
                          <a:hlinkClick r:id="rId7" action="ppaction://hlinksldjump">
                            <a:extLst>
                              <a:ext uri="{A12FA001-AC4F-418D-AE19-62706E023703}">
                                <ahyp:hlinkClr xmlns:ahyp="http://schemas.microsoft.com/office/drawing/2018/hyperlinkcolor" val="tx"/>
                              </a:ext>
                            </a:extLst>
                          </a:hlinkClick>
                        </a:rPr>
                        <a:t>Icons</a:t>
                      </a:r>
                      <a:r>
                        <a:rPr lang="en" sz="1000">
                          <a:solidFill>
                            <a:schemeClr val="dk1"/>
                          </a:solidFill>
                          <a:latin typeface="Fira Sans"/>
                          <a:ea typeface="Fira Sans"/>
                          <a:cs typeface="Fira Sans"/>
                          <a:sym typeface="Fira Sans"/>
                        </a:rPr>
                        <a:t> and </a:t>
                      </a:r>
                      <a:r>
                        <a:rPr lang="en" sz="1000" b="1" u="sng">
                          <a:solidFill>
                            <a:schemeClr val="dk1"/>
                          </a:solidFill>
                          <a:latin typeface="Fira Sans"/>
                          <a:ea typeface="Fira Sans"/>
                          <a:cs typeface="Fira Sans"/>
                          <a:sym typeface="Fira Sans"/>
                          <a:hlinkClick r:id="rId8" action="ppaction://hlinksldjump">
                            <a:extLst>
                              <a:ext uri="{A12FA001-AC4F-418D-AE19-62706E023703}">
                                <ahyp:hlinkClr xmlns:ahyp="http://schemas.microsoft.com/office/drawing/2018/hyperlinkcolor" val="tx"/>
                              </a:ext>
                            </a:extLst>
                          </a:hlinkClick>
                        </a:rPr>
                        <a:t>infographic resources</a:t>
                      </a:r>
                      <a:endParaRPr sz="10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These can be used in the template, and their size and color can be edited</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4"/>
                  </a:ext>
                </a:extLst>
              </a:tr>
              <a:tr h="389725">
                <a:tc>
                  <a:txBody>
                    <a:bodyPr/>
                    <a:lstStyle/>
                    <a:p>
                      <a:pPr marL="0" lvl="0" indent="0" algn="l" rtl="0">
                        <a:lnSpc>
                          <a:spcPct val="115000"/>
                        </a:lnSpc>
                        <a:spcBef>
                          <a:spcPts val="0"/>
                        </a:spcBef>
                        <a:spcAft>
                          <a:spcPts val="0"/>
                        </a:spcAft>
                        <a:buNone/>
                      </a:pPr>
                      <a:r>
                        <a:rPr lang="en" sz="1000">
                          <a:solidFill>
                            <a:schemeClr val="dk1"/>
                          </a:solidFill>
                          <a:latin typeface="Fira Sans"/>
                          <a:ea typeface="Fira Sans"/>
                          <a:cs typeface="Fira Sans"/>
                          <a:sym typeface="Fira Sans"/>
                        </a:rPr>
                        <a:t>Editable presentation theme</a:t>
                      </a:r>
                      <a:endParaRPr sz="10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Fira Sans"/>
                          <a:ea typeface="Fira Sans"/>
                          <a:cs typeface="Fira Sans"/>
                          <a:sym typeface="Fira Sans"/>
                        </a:rPr>
                        <a:t>You can edit the master slides easily. For more info, click </a:t>
                      </a:r>
                      <a:r>
                        <a:rPr lang="en" sz="1000" b="1"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here</a:t>
                      </a:r>
                      <a:endParaRPr sz="1000" b="1" u="sng">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2" name="Google Shape;242;p29"/>
          <p:cNvSpPr txBox="1"/>
          <p:nvPr/>
        </p:nvSpPr>
        <p:spPr>
          <a:xfrm>
            <a:off x="1936539" y="4142300"/>
            <a:ext cx="19038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For more info:</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Slidesgo</a:t>
            </a:r>
            <a:r>
              <a:rPr lang="en" sz="1000" b="1">
                <a:solidFill>
                  <a:schemeClr val="dk1"/>
                </a:solidFill>
                <a:uFill>
                  <a:noFill/>
                </a:u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Blog</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FAQ</a:t>
            </a:r>
            <a:r>
              <a:rPr lang="en" sz="1000" b="1" u="sng">
                <a:solidFill>
                  <a:schemeClr val="dk1"/>
                </a:solidFill>
                <a:latin typeface="Fira Sans"/>
                <a:ea typeface="Fira Sans"/>
                <a:cs typeface="Fira Sans"/>
                <a:sym typeface="Fira Sans"/>
              </a:rPr>
              <a:t>s</a:t>
            </a:r>
            <a:endParaRPr sz="1000" b="1" u="sng">
              <a:solidFill>
                <a:schemeClr val="dk1"/>
              </a:solidFill>
              <a:latin typeface="Fira Sans"/>
              <a:ea typeface="Fira Sans"/>
              <a:cs typeface="Fira Sans"/>
              <a:sym typeface="Fira Sans"/>
            </a:endParaRPr>
          </a:p>
        </p:txBody>
      </p:sp>
      <p:sp>
        <p:nvSpPr>
          <p:cNvPr id="243" name="Google Shape;243;p29"/>
          <p:cNvSpPr txBox="1"/>
          <p:nvPr/>
        </p:nvSpPr>
        <p:spPr>
          <a:xfrm>
            <a:off x="3840261" y="4142300"/>
            <a:ext cx="33672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Fira Sans"/>
                <a:ea typeface="Fira Sans"/>
                <a:cs typeface="Fira Sans"/>
                <a:sym typeface="Fira Sans"/>
              </a:rPr>
              <a:t>You can visit our sister projects:</a:t>
            </a:r>
            <a:br>
              <a:rPr lang="en" sz="1000">
                <a:solidFill>
                  <a:schemeClr val="dk1"/>
                </a:solidFill>
                <a:latin typeface="Fira Sans"/>
                <a:ea typeface="Fira Sans"/>
                <a:cs typeface="Fira Sans"/>
                <a:sym typeface="Fira Sans"/>
              </a:rPr>
            </a:br>
            <a:r>
              <a:rPr lang="en" sz="1000" b="1"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Freepik</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Flaticon</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Storyset</a:t>
            </a:r>
            <a:r>
              <a:rPr lang="en" sz="1000" b="1">
                <a:solidFill>
                  <a:schemeClr val="dk1"/>
                </a:solidFill>
                <a:latin typeface="Fira Sans"/>
                <a:ea typeface="Fira Sans"/>
                <a:cs typeface="Fira Sans"/>
                <a:sym typeface="Fira Sans"/>
              </a:rPr>
              <a:t> | </a:t>
            </a:r>
            <a:r>
              <a:rPr lang="en" sz="1000" b="1" u="sng">
                <a:solidFill>
                  <a:schemeClr val="dk1"/>
                </a:solid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Wepik</a:t>
            </a:r>
            <a:r>
              <a:rPr lang="en" sz="1000" b="1">
                <a:solidFill>
                  <a:schemeClr val="dk1"/>
                </a:solidFill>
                <a:uFill>
                  <a:noFill/>
                </a:uFill>
                <a:latin typeface="Fira Sans"/>
                <a:ea typeface="Fira Sans"/>
                <a:cs typeface="Fira Sans"/>
                <a:sym typeface="Fira Sans"/>
                <a:hlinkClick r:id="rId16">
                  <a:extLst>
                    <a:ext uri="{A12FA001-AC4F-418D-AE19-62706E023703}">
                      <ahyp:hlinkClr xmlns:ahyp="http://schemas.microsoft.com/office/drawing/2018/hyperlinkcolor" val="tx"/>
                    </a:ext>
                  </a:extLst>
                </a:hlinkClick>
              </a:rPr>
              <a:t> </a:t>
            </a:r>
            <a:r>
              <a:rPr lang="en" sz="1000" b="1">
                <a:solidFill>
                  <a:schemeClr val="dk1"/>
                </a:solidFill>
                <a:latin typeface="Fira Sans"/>
                <a:ea typeface="Fira Sans"/>
                <a:cs typeface="Fira Sans"/>
                <a:sym typeface="Fira Sans"/>
              </a:rPr>
              <a:t>| </a:t>
            </a:r>
            <a:r>
              <a:rPr lang="en" sz="1000" b="1" u="sng">
                <a:solidFill>
                  <a:schemeClr val="dk1"/>
                </a:solidFill>
                <a:latin typeface="Fira Sans"/>
                <a:ea typeface="Fira Sans"/>
                <a:cs typeface="Fira Sans"/>
                <a:sym typeface="Fira Sans"/>
                <a:hlinkClick r:id="rId17">
                  <a:extLst>
                    <a:ext uri="{A12FA001-AC4F-418D-AE19-62706E023703}">
                      <ahyp:hlinkClr xmlns:ahyp="http://schemas.microsoft.com/office/drawing/2018/hyperlinkcolor" val="tx"/>
                    </a:ext>
                  </a:extLst>
                </a:hlinkClick>
              </a:rPr>
              <a:t>Videvo</a:t>
            </a:r>
            <a:endParaRPr sz="1000" b="1" u="sng">
              <a:solidFill>
                <a:schemeClr val="dk1"/>
              </a:solidFill>
              <a:latin typeface="Fira Sans"/>
              <a:ea typeface="Fira Sans"/>
              <a:cs typeface="Fira Sans"/>
              <a:sym typeface="Fira Sans"/>
            </a:endParaRPr>
          </a:p>
        </p:txBody>
      </p:sp>
    </p:spTree>
    <p:extLst>
      <p:ext uri="{BB962C8B-B14F-4D97-AF65-F5344CB8AC3E}">
        <p14:creationId xmlns:p14="http://schemas.microsoft.com/office/powerpoint/2010/main" val="3484246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249" name="Google Shape;249;p30"/>
          <p:cNvSpPr txBox="1">
            <a:spLocks noGrp="1"/>
          </p:cNvSpPr>
          <p:nvPr>
            <p:ph type="title" idx="2"/>
          </p:nvPr>
        </p:nvSpPr>
        <p:spPr>
          <a:xfrm>
            <a:off x="150537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0"/>
          <p:cNvSpPr txBox="1">
            <a:spLocks noGrp="1"/>
          </p:cNvSpPr>
          <p:nvPr>
            <p:ph type="title" idx="3"/>
          </p:nvPr>
        </p:nvSpPr>
        <p:spPr>
          <a:xfrm>
            <a:off x="150537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1" name="Google Shape;251;p30"/>
          <p:cNvSpPr txBox="1">
            <a:spLocks noGrp="1"/>
          </p:cNvSpPr>
          <p:nvPr>
            <p:ph type="title" idx="4"/>
          </p:nvPr>
        </p:nvSpPr>
        <p:spPr>
          <a:xfrm>
            <a:off x="4204650"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2" name="Google Shape;252;p30"/>
          <p:cNvSpPr txBox="1">
            <a:spLocks noGrp="1"/>
          </p:cNvSpPr>
          <p:nvPr>
            <p:ph type="title" idx="5"/>
          </p:nvPr>
        </p:nvSpPr>
        <p:spPr>
          <a:xfrm>
            <a:off x="4204650"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53" name="Google Shape;253;p30"/>
          <p:cNvSpPr txBox="1">
            <a:spLocks noGrp="1"/>
          </p:cNvSpPr>
          <p:nvPr>
            <p:ph type="title" idx="6"/>
          </p:nvPr>
        </p:nvSpPr>
        <p:spPr>
          <a:xfrm>
            <a:off x="6903925" y="14808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4" name="Google Shape;254;p30"/>
          <p:cNvSpPr txBox="1">
            <a:spLocks noGrp="1"/>
          </p:cNvSpPr>
          <p:nvPr>
            <p:ph type="title" idx="7"/>
          </p:nvPr>
        </p:nvSpPr>
        <p:spPr>
          <a:xfrm>
            <a:off x="6903925" y="29142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55" name="Google Shape;255;p30"/>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6" name="Google Shape;256;p30"/>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7" name="Google Shape;257;p30"/>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58" name="Google Shape;258;p30"/>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Name of the section</a:t>
            </a:r>
            <a:endParaRPr/>
          </a:p>
        </p:txBody>
      </p:sp>
      <p:sp>
        <p:nvSpPr>
          <p:cNvPr id="259" name="Google Shape;259;p30"/>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
        <p:nvSpPr>
          <p:cNvPr id="260" name="Google Shape;260;p30"/>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a:t>Name of the section</a:t>
            </a:r>
            <a:endParaRPr/>
          </a:p>
        </p:txBody>
      </p:sp>
    </p:spTree>
    <p:extLst>
      <p:ext uri="{BB962C8B-B14F-4D97-AF65-F5344CB8AC3E}">
        <p14:creationId xmlns:p14="http://schemas.microsoft.com/office/powerpoint/2010/main" val="1503314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1"/>
          <p:cNvSpPr txBox="1">
            <a:spLocks noGrp="1"/>
          </p:cNvSpPr>
          <p:nvPr>
            <p:ph type="title"/>
          </p:nvPr>
        </p:nvSpPr>
        <p:spPr>
          <a:xfrm>
            <a:off x="2395963" y="1854450"/>
            <a:ext cx="3943500" cy="143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NAME OF THE SECTION 1</a:t>
            </a:r>
            <a:endParaRPr/>
          </a:p>
        </p:txBody>
      </p:sp>
      <p:sp>
        <p:nvSpPr>
          <p:cNvPr id="266" name="Google Shape;266;p31"/>
          <p:cNvSpPr txBox="1">
            <a:spLocks noGrp="1"/>
          </p:cNvSpPr>
          <p:nvPr>
            <p:ph type="title" idx="2"/>
          </p:nvPr>
        </p:nvSpPr>
        <p:spPr>
          <a:xfrm>
            <a:off x="1107288" y="2150850"/>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4349275" y="535000"/>
            <a:ext cx="4079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CENTER</a:t>
            </a:r>
            <a:endParaRPr/>
          </a:p>
        </p:txBody>
      </p:sp>
      <p:sp>
        <p:nvSpPr>
          <p:cNvPr id="272" name="Google Shape;272;p32"/>
          <p:cNvSpPr txBox="1">
            <a:spLocks noGrp="1"/>
          </p:cNvSpPr>
          <p:nvPr>
            <p:ph type="body" idx="1"/>
          </p:nvPr>
        </p:nvSpPr>
        <p:spPr>
          <a:xfrm>
            <a:off x="4349275" y="1121300"/>
            <a:ext cx="4079700" cy="17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Do you know what helps you make your point clear? </a:t>
            </a:r>
            <a:r>
              <a:rPr lang="en"/>
              <a:t>L</a:t>
            </a:r>
            <a:r>
              <a:rPr lang="en">
                <a:solidFill>
                  <a:schemeClr val="dk1"/>
                </a:solidFill>
              </a:rPr>
              <a:t>ists like this one: </a:t>
            </a:r>
            <a:endParaRPr>
              <a:solidFill>
                <a:schemeClr val="dk1"/>
              </a:solidFill>
            </a:endParaRPr>
          </a:p>
          <a:p>
            <a:pPr marL="457200" lvl="0" indent="-304800" algn="l" rtl="0">
              <a:spcBef>
                <a:spcPts val="1000"/>
              </a:spcBef>
              <a:spcAft>
                <a:spcPts val="0"/>
              </a:spcAft>
              <a:buSzPts val="1200"/>
              <a:buChar char="■"/>
            </a:pPr>
            <a:r>
              <a:rPr lang="en">
                <a:solidFill>
                  <a:schemeClr val="dk1"/>
                </a:solidFill>
              </a:rPr>
              <a:t>They’re simple</a:t>
            </a:r>
            <a:endParaRPr>
              <a:solidFill>
                <a:schemeClr val="dk1"/>
              </a:solidFill>
            </a:endParaRPr>
          </a:p>
          <a:p>
            <a:pPr marL="457200" lvl="0" indent="-304800" algn="l" rtl="0">
              <a:spcBef>
                <a:spcPts val="0"/>
              </a:spcBef>
              <a:spcAft>
                <a:spcPts val="0"/>
              </a:spcAft>
              <a:buSzPts val="1200"/>
              <a:buChar char="■"/>
            </a:pPr>
            <a:r>
              <a:rPr lang="en">
                <a:solidFill>
                  <a:schemeClr val="dk1"/>
                </a:solidFill>
              </a:rPr>
              <a:t>You can organize your ideas clearly  </a:t>
            </a:r>
            <a:endParaRPr>
              <a:solidFill>
                <a:schemeClr val="dk1"/>
              </a:solidFill>
            </a:endParaRPr>
          </a:p>
          <a:p>
            <a:pPr marL="457200" lvl="0" indent="-304800" algn="l" rtl="0">
              <a:spcBef>
                <a:spcPts val="0"/>
              </a:spcBef>
              <a:spcAft>
                <a:spcPts val="0"/>
              </a:spcAft>
              <a:buSzPts val="1200"/>
              <a:buChar char="■"/>
            </a:pPr>
            <a:r>
              <a:rPr lang="en">
                <a:solidFill>
                  <a:schemeClr val="dk1"/>
                </a:solidFill>
              </a:rPr>
              <a:t>You’ll never forget to buy milk!</a:t>
            </a:r>
            <a:endParaRPr>
              <a:solidFill>
                <a:schemeClr val="dk1"/>
              </a:solidFill>
            </a:endParaRPr>
          </a:p>
          <a:p>
            <a:pPr marL="0" lvl="0" indent="0" algn="l" rtl="0">
              <a:spcBef>
                <a:spcPts val="1000"/>
              </a:spcBef>
              <a:spcAft>
                <a:spcPts val="0"/>
              </a:spcAft>
              <a:buNone/>
            </a:pPr>
            <a:r>
              <a:rPr lang="en">
                <a:solidFill>
                  <a:schemeClr val="dk1"/>
                </a:solidFill>
              </a:rPr>
              <a:t>You can replace the images. Just right-click on </a:t>
            </a:r>
            <a:r>
              <a:rPr lang="en"/>
              <a:t>any of them </a:t>
            </a:r>
            <a:r>
              <a:rPr lang="en">
                <a:solidFill>
                  <a:schemeClr val="dk1"/>
                </a:solidFill>
              </a:rPr>
              <a:t>and select “</a:t>
            </a:r>
            <a:r>
              <a:rPr lang="en"/>
              <a:t>R</a:t>
            </a:r>
            <a:r>
              <a:rPr lang="en">
                <a:solidFill>
                  <a:schemeClr val="dk1"/>
                </a:solidFill>
              </a:rPr>
              <a:t>eplace image” </a:t>
            </a:r>
            <a:endParaRPr>
              <a:solidFill>
                <a:schemeClr val="dk1"/>
              </a:solidFill>
            </a:endParaRPr>
          </a:p>
        </p:txBody>
      </p:sp>
      <p:pic>
        <p:nvPicPr>
          <p:cNvPr id="273" name="Google Shape;273;p32"/>
          <p:cNvPicPr preferRelativeResize="0">
            <a:picLocks noGrp="1"/>
          </p:cNvPicPr>
          <p:nvPr>
            <p:ph type="pic" idx="2"/>
          </p:nvPr>
        </p:nvPicPr>
        <p:blipFill rotWithShape="1">
          <a:blip r:embed="rId3">
            <a:alphaModFix/>
          </a:blip>
          <a:srcRect l="13220" r="13212"/>
          <a:stretch/>
        </p:blipFill>
        <p:spPr>
          <a:xfrm>
            <a:off x="715100" y="535000"/>
            <a:ext cx="3443973" cy="4073501"/>
          </a:xfrm>
          <a:prstGeom prst="rect">
            <a:avLst/>
          </a:prstGeom>
        </p:spPr>
      </p:pic>
      <p:pic>
        <p:nvPicPr>
          <p:cNvPr id="274" name="Google Shape;274;p32"/>
          <p:cNvPicPr preferRelativeResize="0">
            <a:picLocks noGrp="1"/>
          </p:cNvPicPr>
          <p:nvPr>
            <p:ph type="pic" idx="3"/>
          </p:nvPr>
        </p:nvPicPr>
        <p:blipFill rotWithShape="1">
          <a:blip r:embed="rId4">
            <a:alphaModFix/>
          </a:blip>
          <a:srcRect t="14290" b="14290"/>
          <a:stretch/>
        </p:blipFill>
        <p:spPr>
          <a:xfrm>
            <a:off x="4349275" y="2969550"/>
            <a:ext cx="4079626" cy="163894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3"/>
          <p:cNvSpPr txBox="1">
            <a:spLocks noGrp="1"/>
          </p:cNvSpPr>
          <p:nvPr>
            <p:ph type="subTitle" idx="4"/>
          </p:nvPr>
        </p:nvSpPr>
        <p:spPr>
          <a:xfrm>
            <a:off x="4923250"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280" name="Google Shape;280;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TWO IDEAS</a:t>
            </a:r>
            <a:endParaRPr/>
          </a:p>
        </p:txBody>
      </p:sp>
      <p:sp>
        <p:nvSpPr>
          <p:cNvPr id="281" name="Google Shape;281;p33"/>
          <p:cNvSpPr txBox="1">
            <a:spLocks noGrp="1"/>
          </p:cNvSpPr>
          <p:nvPr>
            <p:ph type="subTitle" idx="1"/>
          </p:nvPr>
        </p:nvSpPr>
        <p:spPr>
          <a:xfrm>
            <a:off x="4923250"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282" name="Google Shape;282;p33"/>
          <p:cNvSpPr txBox="1">
            <a:spLocks noGrp="1"/>
          </p:cNvSpPr>
          <p:nvPr>
            <p:ph type="subTitle" idx="2"/>
          </p:nvPr>
        </p:nvSpPr>
        <p:spPr>
          <a:xfrm>
            <a:off x="1715375" y="2366551"/>
            <a:ext cx="2505600" cy="163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 This planet’s name has nothing to do with the liquid metal, since Mercury was named after the Roman messenger god</a:t>
            </a:r>
            <a:endParaRPr/>
          </a:p>
        </p:txBody>
      </p:sp>
      <p:sp>
        <p:nvSpPr>
          <p:cNvPr id="283" name="Google Shape;283;p33"/>
          <p:cNvSpPr txBox="1">
            <a:spLocks noGrp="1"/>
          </p:cNvSpPr>
          <p:nvPr>
            <p:ph type="subTitle" idx="3"/>
          </p:nvPr>
        </p:nvSpPr>
        <p:spPr>
          <a:xfrm>
            <a:off x="1715375" y="2064397"/>
            <a:ext cx="2505600" cy="41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grpSp>
        <p:nvGrpSpPr>
          <p:cNvPr id="284" name="Google Shape;284;p33"/>
          <p:cNvGrpSpPr/>
          <p:nvPr/>
        </p:nvGrpSpPr>
        <p:grpSpPr>
          <a:xfrm>
            <a:off x="5981030" y="1527597"/>
            <a:ext cx="390039" cy="385099"/>
            <a:chOff x="7222406" y="3292972"/>
            <a:chExt cx="390039" cy="385099"/>
          </a:xfrm>
        </p:grpSpPr>
        <p:sp>
          <p:nvSpPr>
            <p:cNvPr id="285" name="Google Shape;285;p33"/>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3"/>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3"/>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33"/>
          <p:cNvGrpSpPr/>
          <p:nvPr/>
        </p:nvGrpSpPr>
        <p:grpSpPr>
          <a:xfrm>
            <a:off x="2777896" y="1528297"/>
            <a:ext cx="380558" cy="383707"/>
            <a:chOff x="5601547" y="2052472"/>
            <a:chExt cx="380558" cy="383707"/>
          </a:xfrm>
        </p:grpSpPr>
        <p:sp>
          <p:nvSpPr>
            <p:cNvPr id="293" name="Google Shape;293;p33"/>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3"/>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3"/>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3"/>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3"/>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3"/>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3"/>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06" name="Google Shape;306;p34"/>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07" name="Google Shape;307;p34"/>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THREE IDEAS</a:t>
            </a:r>
            <a:endParaRPr/>
          </a:p>
        </p:txBody>
      </p:sp>
      <p:sp>
        <p:nvSpPr>
          <p:cNvPr id="309" name="Google Shape;309;p34"/>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and was named after the Roman god of the skies and lightning</a:t>
            </a:r>
            <a:endParaRPr/>
          </a:p>
        </p:txBody>
      </p:sp>
      <p:sp>
        <p:nvSpPr>
          <p:cNvPr id="310" name="Google Shape;310;p34"/>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311" name="Google Shape;311;p34"/>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It’s composed mostly of hydrogen and helium. It’s the sixth planet from the Sun and was named after the Roman god of wealth and agriculture</a:t>
            </a:r>
            <a:endParaRPr/>
          </a:p>
        </p:txBody>
      </p:sp>
      <p:grpSp>
        <p:nvGrpSpPr>
          <p:cNvPr id="312" name="Google Shape;312;p34"/>
          <p:cNvGrpSpPr/>
          <p:nvPr/>
        </p:nvGrpSpPr>
        <p:grpSpPr>
          <a:xfrm>
            <a:off x="6121234" y="1672872"/>
            <a:ext cx="384536" cy="385298"/>
            <a:chOff x="7224759" y="3913322"/>
            <a:chExt cx="384536" cy="385298"/>
          </a:xfrm>
        </p:grpSpPr>
        <p:sp>
          <p:nvSpPr>
            <p:cNvPr id="313" name="Google Shape;313;p34"/>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4"/>
          <p:cNvGrpSpPr/>
          <p:nvPr/>
        </p:nvGrpSpPr>
        <p:grpSpPr>
          <a:xfrm>
            <a:off x="1028695" y="1673649"/>
            <a:ext cx="323734" cy="383740"/>
            <a:chOff x="1563970" y="3292774"/>
            <a:chExt cx="323734" cy="383740"/>
          </a:xfrm>
        </p:grpSpPr>
        <p:sp>
          <p:nvSpPr>
            <p:cNvPr id="317" name="Google Shape;317;p34"/>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 name="Google Shape;323;p34"/>
          <p:cNvGrpSpPr/>
          <p:nvPr/>
        </p:nvGrpSpPr>
        <p:grpSpPr>
          <a:xfrm>
            <a:off x="3544564" y="1673261"/>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2342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5"/>
          <p:cNvSpPr txBox="1">
            <a:spLocks noGrp="1"/>
          </p:cNvSpPr>
          <p:nvPr>
            <p:ph type="subTitle" idx="2"/>
          </p:nvPr>
        </p:nvSpPr>
        <p:spPr>
          <a:xfrm>
            <a:off x="1432600"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 and it’s made of basalt</a:t>
            </a:r>
            <a:endParaRPr/>
          </a:p>
        </p:txBody>
      </p:sp>
      <p:sp>
        <p:nvSpPr>
          <p:cNvPr id="334" name="Google Shape;334;p35"/>
          <p:cNvSpPr txBox="1">
            <a:spLocks noGrp="1"/>
          </p:cNvSpPr>
          <p:nvPr>
            <p:ph type="subTitle" idx="3"/>
          </p:nvPr>
        </p:nvSpPr>
        <p:spPr>
          <a:xfrm>
            <a:off x="5282125" y="1644574"/>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 It has a poisonous atmosphere</a:t>
            </a:r>
            <a:endParaRPr/>
          </a:p>
        </p:txBody>
      </p:sp>
      <p:sp>
        <p:nvSpPr>
          <p:cNvPr id="335" name="Google Shape;335;p35"/>
          <p:cNvSpPr txBox="1">
            <a:spLocks noGrp="1"/>
          </p:cNvSpPr>
          <p:nvPr>
            <p:ph type="subTitle" idx="4"/>
          </p:nvPr>
        </p:nvSpPr>
        <p:spPr>
          <a:xfrm>
            <a:off x="1432600"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 It was named after a Roman god</a:t>
            </a:r>
            <a:endParaRPr/>
          </a:p>
        </p:txBody>
      </p:sp>
      <p:sp>
        <p:nvSpPr>
          <p:cNvPr id="336" name="Google Shape;336;p35"/>
          <p:cNvSpPr txBox="1">
            <a:spLocks noGrp="1"/>
          </p:cNvSpPr>
          <p:nvPr>
            <p:ph type="subTitle" idx="5"/>
          </p:nvPr>
        </p:nvSpPr>
        <p:spPr>
          <a:xfrm>
            <a:off x="5282125" y="3230751"/>
            <a:ext cx="2967000" cy="91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several rings. This planet is composed mostly of hydrogen and helium. It’s the sixth planet from the Sun</a:t>
            </a:r>
            <a:endParaRPr/>
          </a:p>
        </p:txBody>
      </p:sp>
      <p:sp>
        <p:nvSpPr>
          <p:cNvPr id="337" name="Google Shape;33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FOUR IDEAS</a:t>
            </a:r>
            <a:endParaRPr/>
          </a:p>
        </p:txBody>
      </p:sp>
      <p:sp>
        <p:nvSpPr>
          <p:cNvPr id="338" name="Google Shape;338;p35"/>
          <p:cNvSpPr txBox="1">
            <a:spLocks noGrp="1"/>
          </p:cNvSpPr>
          <p:nvPr>
            <p:ph type="subTitle" idx="1"/>
          </p:nvPr>
        </p:nvSpPr>
        <p:spPr>
          <a:xfrm>
            <a:off x="1432602"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39" name="Google Shape;339;p35"/>
          <p:cNvSpPr txBox="1">
            <a:spLocks noGrp="1"/>
          </p:cNvSpPr>
          <p:nvPr>
            <p:ph type="subTitle" idx="6"/>
          </p:nvPr>
        </p:nvSpPr>
        <p:spPr>
          <a:xfrm>
            <a:off x="1432602"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340" name="Google Shape;340;p35"/>
          <p:cNvSpPr txBox="1">
            <a:spLocks noGrp="1"/>
          </p:cNvSpPr>
          <p:nvPr>
            <p:ph type="subTitle" idx="7"/>
          </p:nvPr>
        </p:nvSpPr>
        <p:spPr>
          <a:xfrm>
            <a:off x="5282127" y="1302675"/>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41" name="Google Shape;341;p35"/>
          <p:cNvSpPr txBox="1">
            <a:spLocks noGrp="1"/>
          </p:cNvSpPr>
          <p:nvPr>
            <p:ph type="subTitle" idx="8"/>
          </p:nvPr>
        </p:nvSpPr>
        <p:spPr>
          <a:xfrm>
            <a:off x="5282127" y="2888848"/>
            <a:ext cx="2967000" cy="45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grpSp>
        <p:nvGrpSpPr>
          <p:cNvPr id="342" name="Google Shape;342;p35"/>
          <p:cNvGrpSpPr/>
          <p:nvPr/>
        </p:nvGrpSpPr>
        <p:grpSpPr>
          <a:xfrm>
            <a:off x="4742031" y="3440943"/>
            <a:ext cx="386127" cy="383442"/>
            <a:chOff x="2346369" y="3293868"/>
            <a:chExt cx="386127" cy="383442"/>
          </a:xfrm>
        </p:grpSpPr>
        <p:sp>
          <p:nvSpPr>
            <p:cNvPr id="343" name="Google Shape;343;p35"/>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5"/>
          <p:cNvGrpSpPr/>
          <p:nvPr/>
        </p:nvGrpSpPr>
        <p:grpSpPr>
          <a:xfrm>
            <a:off x="894871" y="3332431"/>
            <a:ext cx="385332" cy="386094"/>
            <a:chOff x="2346369" y="2050881"/>
            <a:chExt cx="385332" cy="386094"/>
          </a:xfrm>
        </p:grpSpPr>
        <p:sp>
          <p:nvSpPr>
            <p:cNvPr id="356" name="Google Shape;356;p35"/>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35"/>
          <p:cNvGrpSpPr/>
          <p:nvPr/>
        </p:nvGrpSpPr>
        <p:grpSpPr>
          <a:xfrm>
            <a:off x="905944" y="1721982"/>
            <a:ext cx="363186" cy="385298"/>
            <a:chOff x="1545040" y="1430332"/>
            <a:chExt cx="363186" cy="385298"/>
          </a:xfrm>
        </p:grpSpPr>
        <p:sp>
          <p:nvSpPr>
            <p:cNvPr id="361" name="Google Shape;361;p35"/>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5"/>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5"/>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5"/>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5"/>
          <p:cNvGrpSpPr/>
          <p:nvPr/>
        </p:nvGrpSpPr>
        <p:grpSpPr>
          <a:xfrm>
            <a:off x="4740457" y="1689457"/>
            <a:ext cx="389277" cy="386094"/>
            <a:chOff x="2344015" y="1430332"/>
            <a:chExt cx="389277" cy="386094"/>
          </a:xfrm>
        </p:grpSpPr>
        <p:sp>
          <p:nvSpPr>
            <p:cNvPr id="366" name="Google Shape;366;p35"/>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5"/>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5"/>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5"/>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64386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SIX IDEAS</a:t>
            </a:r>
            <a:endParaRPr/>
          </a:p>
        </p:txBody>
      </p:sp>
      <p:sp>
        <p:nvSpPr>
          <p:cNvPr id="375" name="Google Shape;375;p36"/>
          <p:cNvSpPr txBox="1">
            <a:spLocks noGrp="1"/>
          </p:cNvSpPr>
          <p:nvPr>
            <p:ph type="subTitle" idx="1"/>
          </p:nvPr>
        </p:nvSpPr>
        <p:spPr>
          <a:xfrm>
            <a:off x="720000"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actually a cold place. It's full of iron oxide dust, which gives the planet its reddish cast</a:t>
            </a:r>
            <a:endParaRPr/>
          </a:p>
        </p:txBody>
      </p:sp>
      <p:sp>
        <p:nvSpPr>
          <p:cNvPr id="376" name="Google Shape;376;p36"/>
          <p:cNvSpPr txBox="1">
            <a:spLocks noGrp="1"/>
          </p:cNvSpPr>
          <p:nvPr>
            <p:ph type="subTitle" idx="2"/>
          </p:nvPr>
        </p:nvSpPr>
        <p:spPr>
          <a:xfrm>
            <a:off x="3578998"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sp>
        <p:nvSpPr>
          <p:cNvPr id="377" name="Google Shape;377;p36"/>
          <p:cNvSpPr txBox="1">
            <a:spLocks noGrp="1"/>
          </p:cNvSpPr>
          <p:nvPr>
            <p:ph type="subTitle" idx="3"/>
          </p:nvPr>
        </p:nvSpPr>
        <p:spPr>
          <a:xfrm>
            <a:off x="720000"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third planet from the Sun and the only one that harbors life in the Solar System. We all live on this planet</a:t>
            </a:r>
            <a:endParaRPr/>
          </a:p>
        </p:txBody>
      </p:sp>
      <p:sp>
        <p:nvSpPr>
          <p:cNvPr id="378" name="Google Shape;378;p36"/>
          <p:cNvSpPr txBox="1">
            <a:spLocks noGrp="1"/>
          </p:cNvSpPr>
          <p:nvPr>
            <p:ph type="subTitle" idx="4"/>
          </p:nvPr>
        </p:nvSpPr>
        <p:spPr>
          <a:xfrm>
            <a:off x="3578998"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a gas giant and has rings. It's composed mostly of hydrogen and helium. It’s the sixth planet from the Sun</a:t>
            </a:r>
            <a:endParaRPr/>
          </a:p>
        </p:txBody>
      </p:sp>
      <p:sp>
        <p:nvSpPr>
          <p:cNvPr id="379" name="Google Shape;379;p36"/>
          <p:cNvSpPr txBox="1">
            <a:spLocks noGrp="1"/>
          </p:cNvSpPr>
          <p:nvPr>
            <p:ph type="subTitle" idx="7"/>
          </p:nvPr>
        </p:nvSpPr>
        <p:spPr>
          <a:xfrm>
            <a:off x="720000"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380" name="Google Shape;380;p36"/>
          <p:cNvSpPr txBox="1">
            <a:spLocks noGrp="1"/>
          </p:cNvSpPr>
          <p:nvPr>
            <p:ph type="subTitle" idx="8"/>
          </p:nvPr>
        </p:nvSpPr>
        <p:spPr>
          <a:xfrm>
            <a:off x="3578998"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381" name="Google Shape;381;p36"/>
          <p:cNvSpPr txBox="1">
            <a:spLocks noGrp="1"/>
          </p:cNvSpPr>
          <p:nvPr>
            <p:ph type="subTitle" idx="9"/>
          </p:nvPr>
        </p:nvSpPr>
        <p:spPr>
          <a:xfrm>
            <a:off x="6437997" y="1388425"/>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a:t>
            </a:r>
            <a:endParaRPr/>
          </a:p>
        </p:txBody>
      </p:sp>
      <p:sp>
        <p:nvSpPr>
          <p:cNvPr id="382" name="Google Shape;382;p36"/>
          <p:cNvSpPr txBox="1">
            <a:spLocks noGrp="1"/>
          </p:cNvSpPr>
          <p:nvPr>
            <p:ph type="subTitle" idx="5"/>
          </p:nvPr>
        </p:nvSpPr>
        <p:spPr>
          <a:xfrm>
            <a:off x="6437997" y="1648132"/>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It’s also the fourth-largest planet by diameter in the Solar System </a:t>
            </a:r>
            <a:endParaRPr/>
          </a:p>
        </p:txBody>
      </p:sp>
      <p:sp>
        <p:nvSpPr>
          <p:cNvPr id="383" name="Google Shape;383;p36"/>
          <p:cNvSpPr txBox="1">
            <a:spLocks noGrp="1"/>
          </p:cNvSpPr>
          <p:nvPr>
            <p:ph type="subTitle" idx="6"/>
          </p:nvPr>
        </p:nvSpPr>
        <p:spPr>
          <a:xfrm>
            <a:off x="6437997" y="3225380"/>
            <a:ext cx="1986000" cy="11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a gas giant and the biggest planet in the Solar System. It’s the fourth-brightest object in the night sky</a:t>
            </a:r>
            <a:endParaRPr/>
          </a:p>
        </p:txBody>
      </p:sp>
      <p:sp>
        <p:nvSpPr>
          <p:cNvPr id="384" name="Google Shape;384;p36"/>
          <p:cNvSpPr txBox="1">
            <a:spLocks noGrp="1"/>
          </p:cNvSpPr>
          <p:nvPr>
            <p:ph type="subTitle" idx="13"/>
          </p:nvPr>
        </p:nvSpPr>
        <p:spPr>
          <a:xfrm>
            <a:off x="720000"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Earth</a:t>
            </a:r>
            <a:endParaRPr/>
          </a:p>
        </p:txBody>
      </p:sp>
      <p:sp>
        <p:nvSpPr>
          <p:cNvPr id="385" name="Google Shape;385;p36"/>
          <p:cNvSpPr txBox="1">
            <a:spLocks noGrp="1"/>
          </p:cNvSpPr>
          <p:nvPr>
            <p:ph type="subTitle" idx="14"/>
          </p:nvPr>
        </p:nvSpPr>
        <p:spPr>
          <a:xfrm>
            <a:off x="3578998"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386" name="Google Shape;386;p36"/>
          <p:cNvSpPr txBox="1">
            <a:spLocks noGrp="1"/>
          </p:cNvSpPr>
          <p:nvPr>
            <p:ph type="subTitle" idx="15"/>
          </p:nvPr>
        </p:nvSpPr>
        <p:spPr>
          <a:xfrm>
            <a:off x="6437997" y="2970299"/>
            <a:ext cx="1986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sp>
        <p:nvSpPr>
          <p:cNvPr id="403" name="Google Shape;403;p38"/>
          <p:cNvSpPr txBox="1">
            <a:spLocks noGrp="1"/>
          </p:cNvSpPr>
          <p:nvPr>
            <p:ph type="title"/>
          </p:nvPr>
        </p:nvSpPr>
        <p:spPr>
          <a:xfrm>
            <a:off x="2395800" y="1640250"/>
            <a:ext cx="4352400"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95%</a:t>
            </a:r>
            <a:endParaRPr dirty="0"/>
          </a:p>
        </p:txBody>
      </p:sp>
    </p:spTree>
    <p:extLst>
      <p:ext uri="{BB962C8B-B14F-4D97-AF65-F5344CB8AC3E}">
        <p14:creationId xmlns:p14="http://schemas.microsoft.com/office/powerpoint/2010/main" val="1930634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pic>
        <p:nvPicPr>
          <p:cNvPr id="408" name="Google Shape;408;p39"/>
          <p:cNvPicPr preferRelativeResize="0">
            <a:picLocks noGrp="1"/>
          </p:cNvPicPr>
          <p:nvPr>
            <p:ph type="pic" idx="2"/>
          </p:nvPr>
        </p:nvPicPr>
        <p:blipFill rotWithShape="1">
          <a:blip r:embed="rId3">
            <a:alphaModFix/>
          </a:blip>
          <a:srcRect t="7692" b="7683"/>
          <a:stretch/>
        </p:blipFill>
        <p:spPr>
          <a:xfrm>
            <a:off x="-6875" y="0"/>
            <a:ext cx="9144003" cy="5157301"/>
          </a:xfrm>
          <a:prstGeom prst="rect">
            <a:avLst/>
          </a:prstGeom>
        </p:spPr>
      </p:pic>
      <p:sp>
        <p:nvSpPr>
          <p:cNvPr id="409" name="Google Shape;409;p39"/>
          <p:cNvSpPr txBox="1">
            <a:spLocks noGrp="1"/>
          </p:cNvSpPr>
          <p:nvPr>
            <p:ph type="title"/>
          </p:nvPr>
        </p:nvSpPr>
        <p:spPr>
          <a:xfrm>
            <a:off x="5843200" y="3695900"/>
            <a:ext cx="2585700" cy="91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extLst>
      <p:ext uri="{BB962C8B-B14F-4D97-AF65-F5344CB8AC3E}">
        <p14:creationId xmlns:p14="http://schemas.microsoft.com/office/powerpoint/2010/main" val="26559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STATISTICS</a:t>
            </a:r>
            <a:endParaRPr/>
          </a:p>
        </p:txBody>
      </p:sp>
      <p:sp>
        <p:nvSpPr>
          <p:cNvPr id="415" name="Google Shape;415;p40"/>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416" name="Google Shape;416;p40"/>
          <p:cNvSpPr txBox="1"/>
          <p:nvPr/>
        </p:nvSpPr>
        <p:spPr>
          <a:xfrm>
            <a:off x="952304" y="1212199"/>
            <a:ext cx="2416800" cy="8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b="1">
                <a:solidFill>
                  <a:schemeClr val="dk1"/>
                </a:solidFill>
                <a:latin typeface="Oswald"/>
                <a:ea typeface="Oswald"/>
                <a:cs typeface="Oswald"/>
                <a:sym typeface="Oswald"/>
              </a:rPr>
              <a:t>Understanding the numbers</a:t>
            </a:r>
            <a:endParaRPr sz="1800" b="1">
              <a:solidFill>
                <a:schemeClr val="dk1"/>
              </a:solidFill>
              <a:latin typeface="Oswald"/>
              <a:ea typeface="Oswald"/>
              <a:cs typeface="Oswald"/>
              <a:sym typeface="Oswald"/>
            </a:endParaRPr>
          </a:p>
        </p:txBody>
      </p:sp>
      <p:sp>
        <p:nvSpPr>
          <p:cNvPr id="417" name="Google Shape;417;p40"/>
          <p:cNvSpPr txBox="1"/>
          <p:nvPr/>
        </p:nvSpPr>
        <p:spPr>
          <a:xfrm>
            <a:off x="952304" y="1922501"/>
            <a:ext cx="2416800" cy="20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Fira Sans"/>
                <a:ea typeface="Fira Sans"/>
                <a:cs typeface="Fira Sans"/>
                <a:sym typeface="Fira Sans"/>
              </a:rPr>
              <a:t>Healthcare center statistics refer to the numerical data and metrics that provide insight into the performance, outcomes, and patient demographics of a healthcare facility. These statistics are used to inform decision-making and identify areas for improvement in the delivery of healthcare services</a:t>
            </a:r>
            <a:endParaRPr sz="1200">
              <a:solidFill>
                <a:schemeClr val="dk1"/>
              </a:solidFill>
              <a:latin typeface="Fira Sans"/>
              <a:ea typeface="Fira Sans"/>
              <a:cs typeface="Fira Sans"/>
              <a:sym typeface="Fira Sans"/>
            </a:endParaRPr>
          </a:p>
        </p:txBody>
      </p:sp>
      <p:pic>
        <p:nvPicPr>
          <p:cNvPr id="418" name="Google Shape;418;p40">
            <a:hlinkClick r:id="rId4"/>
          </p:cNvPr>
          <p:cNvPicPr preferRelativeResize="0"/>
          <p:nvPr/>
        </p:nvPicPr>
        <p:blipFill>
          <a:blip r:embed="rId5">
            <a:alphaModFix/>
          </a:blip>
          <a:stretch>
            <a:fillRect/>
          </a:stretch>
        </p:blipFill>
        <p:spPr>
          <a:xfrm>
            <a:off x="3750439" y="1212225"/>
            <a:ext cx="4441256" cy="27190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PLANS</a:t>
            </a:r>
            <a:endParaRPr/>
          </a:p>
        </p:txBody>
      </p:sp>
      <p:graphicFrame>
        <p:nvGraphicFramePr>
          <p:cNvPr id="424" name="Google Shape;424;p41"/>
          <p:cNvGraphicFramePr/>
          <p:nvPr/>
        </p:nvGraphicFramePr>
        <p:xfrm>
          <a:off x="715125" y="1139025"/>
          <a:ext cx="3000000" cy="3000000"/>
        </p:xfrm>
        <a:graphic>
          <a:graphicData uri="http://schemas.openxmlformats.org/drawingml/2006/table">
            <a:tbl>
              <a:tblPr>
                <a:noFill/>
                <a:tableStyleId>{891D295F-F2DB-483C-83CA-89D6304ECC46}</a:tableStyleId>
              </a:tblPr>
              <a:tblGrid>
                <a:gridCol w="1210550">
                  <a:extLst>
                    <a:ext uri="{9D8B030D-6E8A-4147-A177-3AD203B41FA5}">
                      <a16:colId xmlns:a16="http://schemas.microsoft.com/office/drawing/2014/main" val="20000"/>
                    </a:ext>
                  </a:extLst>
                </a:gridCol>
                <a:gridCol w="1866200">
                  <a:extLst>
                    <a:ext uri="{9D8B030D-6E8A-4147-A177-3AD203B41FA5}">
                      <a16:colId xmlns:a16="http://schemas.microsoft.com/office/drawing/2014/main" val="20001"/>
                    </a:ext>
                  </a:extLst>
                </a:gridCol>
                <a:gridCol w="1243425">
                  <a:extLst>
                    <a:ext uri="{9D8B030D-6E8A-4147-A177-3AD203B41FA5}">
                      <a16:colId xmlns:a16="http://schemas.microsoft.com/office/drawing/2014/main" val="20002"/>
                    </a:ext>
                  </a:extLst>
                </a:gridCol>
                <a:gridCol w="1239450">
                  <a:extLst>
                    <a:ext uri="{9D8B030D-6E8A-4147-A177-3AD203B41FA5}">
                      <a16:colId xmlns:a16="http://schemas.microsoft.com/office/drawing/2014/main" val="20003"/>
                    </a:ext>
                  </a:extLst>
                </a:gridCol>
                <a:gridCol w="2154125">
                  <a:extLst>
                    <a:ext uri="{9D8B030D-6E8A-4147-A177-3AD203B41FA5}">
                      <a16:colId xmlns:a16="http://schemas.microsoft.com/office/drawing/2014/main" val="20004"/>
                    </a:ext>
                  </a:extLst>
                </a:gridCol>
              </a:tblGrid>
              <a:tr h="729775">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Plan</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Monthly premium</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Deductible</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Copayment</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Coverage details</a:t>
                      </a:r>
                      <a:endParaRPr sz="1800" b="1">
                        <a:solidFill>
                          <a:schemeClr val="dk1"/>
                        </a:solidFill>
                        <a:latin typeface="Oswald"/>
                        <a:ea typeface="Oswald"/>
                        <a:cs typeface="Oswald"/>
                        <a:sym typeface="Oswald"/>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Basic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$500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Routine checkup</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Emergency room visit</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Hospitalization</a:t>
                      </a:r>
                      <a:endParaRPr sz="1200">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796100">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Standard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$300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$15-$40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Specialist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Prescription drugs</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r h="995125">
                <a:tc>
                  <a:txBody>
                    <a:bodyPr/>
                    <a:lstStyle/>
                    <a:p>
                      <a:pPr marL="0" lvl="0" indent="0" algn="ctr" rtl="0">
                        <a:spcBef>
                          <a:spcPts val="0"/>
                        </a:spcBef>
                        <a:spcAft>
                          <a:spcPts val="0"/>
                        </a:spcAft>
                        <a:buNone/>
                      </a:pPr>
                      <a:r>
                        <a:rPr lang="en" sz="1600" b="1">
                          <a:solidFill>
                            <a:schemeClr val="dk1"/>
                          </a:solidFill>
                          <a:latin typeface="Fira Sans"/>
                          <a:ea typeface="Fira Sans"/>
                          <a:cs typeface="Fira Sans"/>
                          <a:sym typeface="Fira Sans"/>
                        </a:rPr>
                        <a:t>Premium plan</a:t>
                      </a:r>
                      <a:endParaRPr sz="1600" b="1">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$200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$10-$30</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tc>
                  <a:txBody>
                    <a:bodyPr/>
                    <a:lstStyle/>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All of the above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Maternity coverage</a:t>
                      </a:r>
                      <a:endParaRPr sz="1200">
                        <a:solidFill>
                          <a:schemeClr val="dk1"/>
                        </a:solidFill>
                        <a:latin typeface="Fira Sans"/>
                        <a:ea typeface="Fira Sans"/>
                        <a:cs typeface="Fira Sans"/>
                        <a:sym typeface="Fira Sans"/>
                      </a:endParaRPr>
                    </a:p>
                    <a:p>
                      <a:pPr marL="228600" lvl="0" indent="-1905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Mental health coverage</a:t>
                      </a:r>
                      <a:endParaRPr>
                        <a:solidFill>
                          <a:schemeClr val="dk1"/>
                        </a:solidFill>
                        <a:latin typeface="Fira Sans"/>
                        <a:ea typeface="Fira Sans"/>
                        <a:cs typeface="Fira Sans"/>
                        <a:sym typeface="Fira Sans"/>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2"/>
          <p:cNvSpPr/>
          <p:nvPr/>
        </p:nvSpPr>
        <p:spPr>
          <a:xfrm>
            <a:off x="527897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REACHED</a:t>
            </a:r>
            <a:endParaRPr/>
          </a:p>
        </p:txBody>
      </p:sp>
      <p:sp>
        <p:nvSpPr>
          <p:cNvPr id="431" name="Google Shape;431;p42"/>
          <p:cNvSpPr txBox="1"/>
          <p:nvPr/>
        </p:nvSpPr>
        <p:spPr>
          <a:xfrm flipH="1">
            <a:off x="7131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Mercury is very small</a:t>
            </a:r>
            <a:endParaRPr sz="1200">
              <a:solidFill>
                <a:schemeClr val="dk1"/>
              </a:solidFill>
              <a:latin typeface="Fira Sans"/>
              <a:ea typeface="Fira Sans"/>
              <a:cs typeface="Fira Sans"/>
              <a:sym typeface="Fira Sans"/>
            </a:endParaRPr>
          </a:p>
        </p:txBody>
      </p:sp>
      <p:sp>
        <p:nvSpPr>
          <p:cNvPr id="432" name="Google Shape;432;p42"/>
          <p:cNvSpPr txBox="1"/>
          <p:nvPr/>
        </p:nvSpPr>
        <p:spPr>
          <a:xfrm flipH="1">
            <a:off x="26770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very hot</a:t>
            </a:r>
            <a:endParaRPr sz="1200">
              <a:solidFill>
                <a:schemeClr val="dk1"/>
              </a:solidFill>
              <a:latin typeface="Fira Sans"/>
              <a:ea typeface="Fira Sans"/>
              <a:cs typeface="Fira Sans"/>
              <a:sym typeface="Fira Sans"/>
            </a:endParaRPr>
          </a:p>
        </p:txBody>
      </p:sp>
      <p:sp>
        <p:nvSpPr>
          <p:cNvPr id="433" name="Google Shape;433;p42"/>
          <p:cNvSpPr txBox="1"/>
          <p:nvPr/>
        </p:nvSpPr>
        <p:spPr>
          <a:xfrm flipH="1">
            <a:off x="46409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Earth has life</a:t>
            </a:r>
            <a:endParaRPr sz="1200">
              <a:solidFill>
                <a:schemeClr val="dk1"/>
              </a:solidFill>
              <a:latin typeface="Fira Sans"/>
              <a:ea typeface="Fira Sans"/>
              <a:cs typeface="Fira Sans"/>
              <a:sym typeface="Fira Sans"/>
            </a:endParaRPr>
          </a:p>
        </p:txBody>
      </p:sp>
      <p:sp>
        <p:nvSpPr>
          <p:cNvPr id="434" name="Google Shape;434;p42"/>
          <p:cNvSpPr txBox="1"/>
          <p:nvPr/>
        </p:nvSpPr>
        <p:spPr>
          <a:xfrm flipH="1">
            <a:off x="6604875" y="2060921"/>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very cold</a:t>
            </a:r>
            <a:endParaRPr sz="1200">
              <a:solidFill>
                <a:schemeClr val="dk1"/>
              </a:solidFill>
              <a:latin typeface="Fira Sans"/>
              <a:ea typeface="Fira Sans"/>
              <a:cs typeface="Fira Sans"/>
              <a:sym typeface="Fira Sans"/>
            </a:endParaRPr>
          </a:p>
        </p:txBody>
      </p:sp>
      <p:sp>
        <p:nvSpPr>
          <p:cNvPr id="435" name="Google Shape;435;p42"/>
          <p:cNvSpPr txBox="1"/>
          <p:nvPr/>
        </p:nvSpPr>
        <p:spPr>
          <a:xfrm flipH="1">
            <a:off x="7131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Jupiter is big</a:t>
            </a:r>
            <a:endParaRPr sz="1200">
              <a:solidFill>
                <a:schemeClr val="dk1"/>
              </a:solidFill>
              <a:latin typeface="Fira Sans"/>
              <a:ea typeface="Fira Sans"/>
              <a:cs typeface="Fira Sans"/>
              <a:sym typeface="Fira Sans"/>
            </a:endParaRPr>
          </a:p>
        </p:txBody>
      </p:sp>
      <p:sp>
        <p:nvSpPr>
          <p:cNvPr id="436" name="Google Shape;436;p42"/>
          <p:cNvSpPr txBox="1"/>
          <p:nvPr/>
        </p:nvSpPr>
        <p:spPr>
          <a:xfrm flipH="1">
            <a:off x="26770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Saturn is a gas giant</a:t>
            </a:r>
            <a:endParaRPr sz="1200">
              <a:solidFill>
                <a:schemeClr val="dk1"/>
              </a:solidFill>
              <a:latin typeface="Fira Sans"/>
              <a:ea typeface="Fira Sans"/>
              <a:cs typeface="Fira Sans"/>
              <a:sym typeface="Fira Sans"/>
            </a:endParaRPr>
          </a:p>
        </p:txBody>
      </p:sp>
      <p:sp>
        <p:nvSpPr>
          <p:cNvPr id="437" name="Google Shape;437;p42"/>
          <p:cNvSpPr txBox="1"/>
          <p:nvPr/>
        </p:nvSpPr>
        <p:spPr>
          <a:xfrm flipH="1">
            <a:off x="46409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Neptune is an ice giant</a:t>
            </a:r>
            <a:endParaRPr sz="1200">
              <a:solidFill>
                <a:schemeClr val="dk1"/>
              </a:solidFill>
              <a:latin typeface="Fira Sans"/>
              <a:ea typeface="Fira Sans"/>
              <a:cs typeface="Fira Sans"/>
              <a:sym typeface="Fira Sans"/>
            </a:endParaRPr>
          </a:p>
        </p:txBody>
      </p:sp>
      <p:sp>
        <p:nvSpPr>
          <p:cNvPr id="438" name="Google Shape;438;p42"/>
          <p:cNvSpPr txBox="1"/>
          <p:nvPr/>
        </p:nvSpPr>
        <p:spPr>
          <a:xfrm flipH="1">
            <a:off x="6604875" y="3895276"/>
            <a:ext cx="18123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The Moon is a satellite</a:t>
            </a:r>
            <a:endParaRPr sz="1200">
              <a:solidFill>
                <a:schemeClr val="dk1"/>
              </a:solidFill>
              <a:latin typeface="Fira Sans"/>
              <a:ea typeface="Fira Sans"/>
              <a:cs typeface="Fira Sans"/>
              <a:sym typeface="Fira Sans"/>
            </a:endParaRPr>
          </a:p>
        </p:txBody>
      </p:sp>
      <p:grpSp>
        <p:nvGrpSpPr>
          <p:cNvPr id="439" name="Google Shape;439;p42"/>
          <p:cNvGrpSpPr/>
          <p:nvPr/>
        </p:nvGrpSpPr>
        <p:grpSpPr>
          <a:xfrm>
            <a:off x="3315025" y="3434425"/>
            <a:ext cx="536400" cy="536400"/>
            <a:chOff x="3315025" y="3434425"/>
            <a:chExt cx="536400" cy="536400"/>
          </a:xfrm>
        </p:grpSpPr>
        <p:sp>
          <p:nvSpPr>
            <p:cNvPr id="440" name="Google Shape;440;p42"/>
            <p:cNvSpPr/>
            <p:nvPr/>
          </p:nvSpPr>
          <p:spPr>
            <a:xfrm>
              <a:off x="33150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2"/>
            <p:cNvGrpSpPr/>
            <p:nvPr/>
          </p:nvGrpSpPr>
          <p:grpSpPr>
            <a:xfrm>
              <a:off x="3390559" y="3510756"/>
              <a:ext cx="385332" cy="383740"/>
              <a:chOff x="1533967" y="3913322"/>
              <a:chExt cx="385332" cy="383740"/>
            </a:xfrm>
          </p:grpSpPr>
          <p:sp>
            <p:nvSpPr>
              <p:cNvPr id="442" name="Google Shape;442;p42"/>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2"/>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 name="Google Shape;451;p42"/>
          <p:cNvGrpSpPr/>
          <p:nvPr/>
        </p:nvGrpSpPr>
        <p:grpSpPr>
          <a:xfrm>
            <a:off x="1351125" y="1599625"/>
            <a:ext cx="536400" cy="536400"/>
            <a:chOff x="1351125" y="1599625"/>
            <a:chExt cx="536400" cy="536400"/>
          </a:xfrm>
        </p:grpSpPr>
        <p:sp>
          <p:nvSpPr>
            <p:cNvPr id="452" name="Google Shape;452;p42"/>
            <p:cNvSpPr/>
            <p:nvPr/>
          </p:nvSpPr>
          <p:spPr>
            <a:xfrm>
              <a:off x="13511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42"/>
            <p:cNvGrpSpPr/>
            <p:nvPr/>
          </p:nvGrpSpPr>
          <p:grpSpPr>
            <a:xfrm>
              <a:off x="1426278" y="1675728"/>
              <a:ext cx="386094" cy="384304"/>
              <a:chOff x="4784404" y="2672424"/>
              <a:chExt cx="386094" cy="384304"/>
            </a:xfrm>
          </p:grpSpPr>
          <p:sp>
            <p:nvSpPr>
              <p:cNvPr id="454" name="Google Shape;454;p42"/>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2"/>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 name="Google Shape;460;p42"/>
          <p:cNvGrpSpPr/>
          <p:nvPr/>
        </p:nvGrpSpPr>
        <p:grpSpPr>
          <a:xfrm>
            <a:off x="7242925" y="3434425"/>
            <a:ext cx="536400" cy="536400"/>
            <a:chOff x="7242925" y="3434425"/>
            <a:chExt cx="536400" cy="536400"/>
          </a:xfrm>
        </p:grpSpPr>
        <p:sp>
          <p:nvSpPr>
            <p:cNvPr id="461" name="Google Shape;461;p42"/>
            <p:cNvSpPr/>
            <p:nvPr/>
          </p:nvSpPr>
          <p:spPr>
            <a:xfrm>
              <a:off x="72429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7317978" y="3526934"/>
              <a:ext cx="386094" cy="351383"/>
              <a:chOff x="8037957" y="3929103"/>
              <a:chExt cx="386094" cy="351383"/>
            </a:xfrm>
          </p:grpSpPr>
          <p:sp>
            <p:nvSpPr>
              <p:cNvPr id="463" name="Google Shape;463;p42"/>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 name="Google Shape;467;p42"/>
          <p:cNvGrpSpPr/>
          <p:nvPr/>
        </p:nvGrpSpPr>
        <p:grpSpPr>
          <a:xfrm>
            <a:off x="1351125" y="3434425"/>
            <a:ext cx="536400" cy="536400"/>
            <a:chOff x="1351125" y="3434425"/>
            <a:chExt cx="536400" cy="536400"/>
          </a:xfrm>
        </p:grpSpPr>
        <p:sp>
          <p:nvSpPr>
            <p:cNvPr id="468" name="Google Shape;468;p42"/>
            <p:cNvSpPr/>
            <p:nvPr/>
          </p:nvSpPr>
          <p:spPr>
            <a:xfrm>
              <a:off x="135112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42"/>
            <p:cNvGrpSpPr/>
            <p:nvPr/>
          </p:nvGrpSpPr>
          <p:grpSpPr>
            <a:xfrm>
              <a:off x="1472078" y="3510374"/>
              <a:ext cx="294494" cy="384503"/>
              <a:chOff x="3205383" y="2672225"/>
              <a:chExt cx="294494" cy="384503"/>
            </a:xfrm>
          </p:grpSpPr>
          <p:sp>
            <p:nvSpPr>
              <p:cNvPr id="470" name="Google Shape;470;p42"/>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 name="Google Shape;473;p42"/>
          <p:cNvGrpSpPr/>
          <p:nvPr/>
        </p:nvGrpSpPr>
        <p:grpSpPr>
          <a:xfrm>
            <a:off x="3315025" y="1599625"/>
            <a:ext cx="536400" cy="536400"/>
            <a:chOff x="3315025" y="1599625"/>
            <a:chExt cx="536400" cy="536400"/>
          </a:xfrm>
        </p:grpSpPr>
        <p:sp>
          <p:nvSpPr>
            <p:cNvPr id="474" name="Google Shape;474;p42"/>
            <p:cNvSpPr/>
            <p:nvPr/>
          </p:nvSpPr>
          <p:spPr>
            <a:xfrm>
              <a:off x="33150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42"/>
            <p:cNvGrpSpPr/>
            <p:nvPr/>
          </p:nvGrpSpPr>
          <p:grpSpPr>
            <a:xfrm>
              <a:off x="3448593" y="1674833"/>
              <a:ext cx="269265" cy="386094"/>
              <a:chOff x="4029621" y="2670634"/>
              <a:chExt cx="269265" cy="386094"/>
            </a:xfrm>
          </p:grpSpPr>
          <p:sp>
            <p:nvSpPr>
              <p:cNvPr id="476" name="Google Shape;476;p42"/>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2"/>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2"/>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2"/>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2"/>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 name="Google Shape;481;p42"/>
          <p:cNvGrpSpPr/>
          <p:nvPr/>
        </p:nvGrpSpPr>
        <p:grpSpPr>
          <a:xfrm>
            <a:off x="5382904" y="1675629"/>
            <a:ext cx="328442" cy="384503"/>
            <a:chOff x="5626809" y="2672225"/>
            <a:chExt cx="328442" cy="384503"/>
          </a:xfrm>
        </p:grpSpPr>
        <p:sp>
          <p:nvSpPr>
            <p:cNvPr id="482" name="Google Shape;482;p42"/>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2"/>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2"/>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2"/>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42"/>
          <p:cNvGrpSpPr/>
          <p:nvPr/>
        </p:nvGrpSpPr>
        <p:grpSpPr>
          <a:xfrm>
            <a:off x="5278975" y="3434425"/>
            <a:ext cx="536400" cy="536400"/>
            <a:chOff x="5278975" y="3434425"/>
            <a:chExt cx="536400" cy="536400"/>
          </a:xfrm>
        </p:grpSpPr>
        <p:sp>
          <p:nvSpPr>
            <p:cNvPr id="488" name="Google Shape;488;p42"/>
            <p:cNvSpPr/>
            <p:nvPr/>
          </p:nvSpPr>
          <p:spPr>
            <a:xfrm>
              <a:off x="5278975" y="34344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42"/>
            <p:cNvGrpSpPr/>
            <p:nvPr/>
          </p:nvGrpSpPr>
          <p:grpSpPr>
            <a:xfrm>
              <a:off x="5354161" y="3509977"/>
              <a:ext cx="385928" cy="385298"/>
              <a:chOff x="720007" y="2050881"/>
              <a:chExt cx="385928" cy="385298"/>
            </a:xfrm>
          </p:grpSpPr>
          <p:sp>
            <p:nvSpPr>
              <p:cNvPr id="490" name="Google Shape;490;p42"/>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2"/>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2"/>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2"/>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2"/>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2"/>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 name="Google Shape;500;p42"/>
          <p:cNvGrpSpPr/>
          <p:nvPr/>
        </p:nvGrpSpPr>
        <p:grpSpPr>
          <a:xfrm>
            <a:off x="7242925" y="1599625"/>
            <a:ext cx="536400" cy="536400"/>
            <a:chOff x="7242925" y="1599625"/>
            <a:chExt cx="536400" cy="536400"/>
          </a:xfrm>
        </p:grpSpPr>
        <p:sp>
          <p:nvSpPr>
            <p:cNvPr id="501" name="Google Shape;501;p42"/>
            <p:cNvSpPr/>
            <p:nvPr/>
          </p:nvSpPr>
          <p:spPr>
            <a:xfrm>
              <a:off x="7242925" y="1599625"/>
              <a:ext cx="536400" cy="53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42"/>
            <p:cNvGrpSpPr/>
            <p:nvPr/>
          </p:nvGrpSpPr>
          <p:grpSpPr>
            <a:xfrm>
              <a:off x="7394942" y="1675231"/>
              <a:ext cx="232167" cy="385298"/>
              <a:chOff x="8113744" y="1430332"/>
              <a:chExt cx="232167" cy="385298"/>
            </a:xfrm>
          </p:grpSpPr>
          <p:sp>
            <p:nvSpPr>
              <p:cNvPr id="503" name="Google Shape;503;p42"/>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08" name="Google Shape;508;p42"/>
          <p:cNvCxnSpPr>
            <a:stCxn id="452" idx="3"/>
            <a:endCxn id="474" idx="1"/>
          </p:cNvCxnSpPr>
          <p:nvPr/>
        </p:nvCxnSpPr>
        <p:spPr>
          <a:xfrm>
            <a:off x="1887525" y="18678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09" name="Google Shape;509;p42"/>
          <p:cNvCxnSpPr>
            <a:stCxn id="474" idx="3"/>
            <a:endCxn id="429" idx="1"/>
          </p:cNvCxnSpPr>
          <p:nvPr/>
        </p:nvCxnSpPr>
        <p:spPr>
          <a:xfrm>
            <a:off x="385142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0" name="Google Shape;510;p42"/>
          <p:cNvCxnSpPr>
            <a:stCxn id="429" idx="3"/>
            <a:endCxn id="501" idx="1"/>
          </p:cNvCxnSpPr>
          <p:nvPr/>
        </p:nvCxnSpPr>
        <p:spPr>
          <a:xfrm>
            <a:off x="5815375" y="18678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1" name="Google Shape;511;p42"/>
          <p:cNvCxnSpPr>
            <a:stCxn id="488" idx="3"/>
            <a:endCxn id="461" idx="1"/>
          </p:cNvCxnSpPr>
          <p:nvPr/>
        </p:nvCxnSpPr>
        <p:spPr>
          <a:xfrm>
            <a:off x="581537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2" name="Google Shape;512;p42"/>
          <p:cNvCxnSpPr>
            <a:stCxn id="440" idx="3"/>
            <a:endCxn id="488" idx="1"/>
          </p:cNvCxnSpPr>
          <p:nvPr/>
        </p:nvCxnSpPr>
        <p:spPr>
          <a:xfrm>
            <a:off x="3851425" y="3702625"/>
            <a:ext cx="1427700" cy="0"/>
          </a:xfrm>
          <a:prstGeom prst="straightConnector1">
            <a:avLst/>
          </a:prstGeom>
          <a:noFill/>
          <a:ln w="19050" cap="flat" cmpd="sng">
            <a:solidFill>
              <a:schemeClr val="dk2"/>
            </a:solidFill>
            <a:prstDash val="solid"/>
            <a:round/>
            <a:headEnd type="none" w="med" len="med"/>
            <a:tailEnd type="diamond" w="med" len="med"/>
          </a:ln>
        </p:spPr>
      </p:cxnSp>
      <p:cxnSp>
        <p:nvCxnSpPr>
          <p:cNvPr id="513" name="Google Shape;513;p42"/>
          <p:cNvCxnSpPr>
            <a:stCxn id="468" idx="3"/>
            <a:endCxn id="440" idx="1"/>
          </p:cNvCxnSpPr>
          <p:nvPr/>
        </p:nvCxnSpPr>
        <p:spPr>
          <a:xfrm>
            <a:off x="1887525" y="3702625"/>
            <a:ext cx="1427400" cy="0"/>
          </a:xfrm>
          <a:prstGeom prst="straightConnector1">
            <a:avLst/>
          </a:prstGeom>
          <a:noFill/>
          <a:ln w="19050" cap="flat" cmpd="sng">
            <a:solidFill>
              <a:schemeClr val="dk2"/>
            </a:solidFill>
            <a:prstDash val="solid"/>
            <a:round/>
            <a:headEnd type="none" w="med" len="med"/>
            <a:tailEnd type="diamond" w="med" len="med"/>
          </a:ln>
        </p:spPr>
      </p:cxnSp>
      <p:cxnSp>
        <p:nvCxnSpPr>
          <p:cNvPr id="514" name="Google Shape;514;p42"/>
          <p:cNvCxnSpPr>
            <a:stCxn id="434" idx="2"/>
            <a:endCxn id="468" idx="0"/>
          </p:cNvCxnSpPr>
          <p:nvPr/>
        </p:nvCxnSpPr>
        <p:spPr>
          <a:xfrm rot="5400000">
            <a:off x="4063125" y="-13579"/>
            <a:ext cx="1004100" cy="5891700"/>
          </a:xfrm>
          <a:prstGeom prst="bentConnector3">
            <a:avLst>
              <a:gd name="adj1" fmla="val 50005"/>
            </a:avLst>
          </a:prstGeom>
          <a:noFill/>
          <a:ln w="19050" cap="flat" cmpd="sng">
            <a:solidFill>
              <a:schemeClr val="dk2"/>
            </a:solidFill>
            <a:prstDash val="solid"/>
            <a:round/>
            <a:headEnd type="none" w="med" len="med"/>
            <a:tailEnd type="diamond"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CLIENT EXPERIENCE</a:t>
            </a:r>
            <a:endParaRPr/>
          </a:p>
        </p:txBody>
      </p:sp>
      <p:sp>
        <p:nvSpPr>
          <p:cNvPr id="528" name="Google Shape;528;p44"/>
          <p:cNvSpPr txBox="1"/>
          <p:nvPr/>
        </p:nvSpPr>
        <p:spPr>
          <a:xfrm>
            <a:off x="853725" y="4346225"/>
            <a:ext cx="7436700" cy="23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Fira Sans"/>
                <a:ea typeface="Fira Sans"/>
                <a:cs typeface="Fira Sans"/>
                <a:sym typeface="Fira Sans"/>
              </a:rPr>
              <a:t>Follow the link in the graph to modify its data and then paste the new one here. </a:t>
            </a:r>
            <a:r>
              <a:rPr lang="en" sz="1000" b="1"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For more info, click here</a:t>
            </a:r>
            <a:endParaRPr sz="1000" b="1" u="sng">
              <a:solidFill>
                <a:schemeClr val="dk1"/>
              </a:solidFill>
              <a:latin typeface="Fira Sans"/>
              <a:ea typeface="Fira Sans"/>
              <a:cs typeface="Fira Sans"/>
              <a:sym typeface="Fira Sans"/>
            </a:endParaRPr>
          </a:p>
        </p:txBody>
      </p:sp>
      <p:sp>
        <p:nvSpPr>
          <p:cNvPr id="529" name="Google Shape;529;p44"/>
          <p:cNvSpPr txBox="1"/>
          <p:nvPr/>
        </p:nvSpPr>
        <p:spPr>
          <a:xfrm>
            <a:off x="715101"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Satisfaction of patients</a:t>
            </a:r>
            <a:endParaRPr sz="1600" b="1">
              <a:solidFill>
                <a:schemeClr val="dk1"/>
              </a:solidFill>
              <a:latin typeface="Oswald"/>
              <a:ea typeface="Oswald"/>
              <a:cs typeface="Oswald"/>
              <a:sym typeface="Oswald"/>
            </a:endParaRPr>
          </a:p>
        </p:txBody>
      </p:sp>
      <p:sp>
        <p:nvSpPr>
          <p:cNvPr id="530" name="Google Shape;530;p44"/>
          <p:cNvSpPr txBox="1"/>
          <p:nvPr/>
        </p:nvSpPr>
        <p:spPr>
          <a:xfrm>
            <a:off x="715101"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Mars is red</a:t>
            </a:r>
            <a:endParaRPr sz="1200">
              <a:solidFill>
                <a:schemeClr val="dk1"/>
              </a:solidFill>
              <a:latin typeface="Fira Sans"/>
              <a:ea typeface="Fira Sans"/>
              <a:cs typeface="Fira Sans"/>
              <a:sym typeface="Fira Sans"/>
            </a:endParaRPr>
          </a:p>
        </p:txBody>
      </p:sp>
      <p:sp>
        <p:nvSpPr>
          <p:cNvPr id="531" name="Google Shape;531;p44"/>
          <p:cNvSpPr txBox="1"/>
          <p:nvPr/>
        </p:nvSpPr>
        <p:spPr>
          <a:xfrm>
            <a:off x="940701"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95%</a:t>
            </a:r>
            <a:endParaRPr sz="1900" b="1">
              <a:solidFill>
                <a:schemeClr val="dk1"/>
              </a:solidFill>
              <a:latin typeface="Oswald"/>
              <a:ea typeface="Oswald"/>
              <a:cs typeface="Oswald"/>
              <a:sym typeface="Oswald"/>
            </a:endParaRPr>
          </a:p>
        </p:txBody>
      </p:sp>
      <p:sp>
        <p:nvSpPr>
          <p:cNvPr id="532" name="Google Shape;532;p44"/>
          <p:cNvSpPr txBox="1"/>
          <p:nvPr/>
        </p:nvSpPr>
        <p:spPr>
          <a:xfrm>
            <a:off x="2538257" y="1439288"/>
            <a:ext cx="1001400" cy="441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900" b="1">
                <a:solidFill>
                  <a:schemeClr val="dk1"/>
                </a:solidFill>
                <a:latin typeface="Oswald"/>
                <a:ea typeface="Oswald"/>
                <a:cs typeface="Oswald"/>
                <a:sym typeface="Oswald"/>
              </a:rPr>
              <a:t>75%</a:t>
            </a:r>
            <a:endParaRPr sz="1900" b="1">
              <a:solidFill>
                <a:schemeClr val="dk1"/>
              </a:solidFill>
              <a:latin typeface="Oswald"/>
              <a:ea typeface="Oswald"/>
              <a:cs typeface="Oswald"/>
              <a:sym typeface="Oswald"/>
            </a:endParaRPr>
          </a:p>
        </p:txBody>
      </p:sp>
      <p:sp>
        <p:nvSpPr>
          <p:cNvPr id="533" name="Google Shape;533;p44"/>
          <p:cNvSpPr txBox="1"/>
          <p:nvPr/>
        </p:nvSpPr>
        <p:spPr>
          <a:xfrm>
            <a:off x="2312657" y="3051150"/>
            <a:ext cx="1452600" cy="597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b="1">
                <a:solidFill>
                  <a:schemeClr val="dk1"/>
                </a:solidFill>
                <a:latin typeface="Oswald"/>
                <a:ea typeface="Oswald"/>
                <a:cs typeface="Oswald"/>
                <a:sym typeface="Oswald"/>
              </a:rPr>
              <a:t>Would recommend us</a:t>
            </a:r>
            <a:endParaRPr sz="1600" b="1">
              <a:solidFill>
                <a:schemeClr val="dk1"/>
              </a:solidFill>
              <a:latin typeface="Oswald"/>
              <a:ea typeface="Oswald"/>
              <a:cs typeface="Oswald"/>
              <a:sym typeface="Oswald"/>
            </a:endParaRPr>
          </a:p>
        </p:txBody>
      </p:sp>
      <p:sp>
        <p:nvSpPr>
          <p:cNvPr id="534" name="Google Shape;534;p44"/>
          <p:cNvSpPr txBox="1"/>
          <p:nvPr/>
        </p:nvSpPr>
        <p:spPr>
          <a:xfrm>
            <a:off x="2312657" y="3565746"/>
            <a:ext cx="1452600" cy="35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Fira Sans"/>
                <a:ea typeface="Fira Sans"/>
                <a:cs typeface="Fira Sans"/>
                <a:sym typeface="Fira Sans"/>
              </a:rPr>
              <a:t>Venus is hot</a:t>
            </a:r>
            <a:endParaRPr sz="1200">
              <a:solidFill>
                <a:schemeClr val="dk1"/>
              </a:solidFill>
              <a:latin typeface="Fira Sans"/>
              <a:ea typeface="Fira Sans"/>
              <a:cs typeface="Fira Sans"/>
              <a:sym typeface="Fira Sans"/>
            </a:endParaRPr>
          </a:p>
        </p:txBody>
      </p:sp>
      <p:sp>
        <p:nvSpPr>
          <p:cNvPr id="535" name="Google Shape;535;p44"/>
          <p:cNvSpPr/>
          <p:nvPr/>
        </p:nvSpPr>
        <p:spPr>
          <a:xfrm>
            <a:off x="1070301"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965151" y="1989919"/>
            <a:ext cx="952500" cy="952500"/>
          </a:xfrm>
          <a:prstGeom prst="pie">
            <a:avLst>
              <a:gd name="adj1" fmla="val 16243490"/>
              <a:gd name="adj2" fmla="val 1474501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p:nvPr/>
        </p:nvSpPr>
        <p:spPr>
          <a:xfrm>
            <a:off x="2667857" y="2094994"/>
            <a:ext cx="742200" cy="742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4"/>
          <p:cNvSpPr/>
          <p:nvPr/>
        </p:nvSpPr>
        <p:spPr>
          <a:xfrm>
            <a:off x="2562707" y="1989919"/>
            <a:ext cx="952500" cy="952500"/>
          </a:xfrm>
          <a:prstGeom prst="pie">
            <a:avLst>
              <a:gd name="adj1" fmla="val 16243490"/>
              <a:gd name="adj2" fmla="val 108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4"/>
          <p:cNvSpPr txBox="1"/>
          <p:nvPr/>
        </p:nvSpPr>
        <p:spPr>
          <a:xfrm>
            <a:off x="4275999" y="1450088"/>
            <a:ext cx="4152900" cy="44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Oswald"/>
                <a:ea typeface="Oswald"/>
                <a:cs typeface="Oswald"/>
                <a:sym typeface="Oswald"/>
              </a:rPr>
              <a:t>Number of patients seen each month</a:t>
            </a:r>
            <a:endParaRPr sz="1800" b="1">
              <a:solidFill>
                <a:schemeClr val="dk1"/>
              </a:solidFill>
              <a:latin typeface="Oswald"/>
              <a:ea typeface="Oswald"/>
              <a:cs typeface="Oswald"/>
              <a:sym typeface="Oswald"/>
            </a:endParaRPr>
          </a:p>
        </p:txBody>
      </p:sp>
      <p:pic>
        <p:nvPicPr>
          <p:cNvPr id="540" name="Google Shape;540;p44">
            <a:hlinkClick r:id="rId4"/>
          </p:cNvPr>
          <p:cNvPicPr preferRelativeResize="0"/>
          <p:nvPr/>
        </p:nvPicPr>
        <p:blipFill>
          <a:blip r:embed="rId5">
            <a:alphaModFix/>
          </a:blip>
          <a:stretch>
            <a:fillRect/>
          </a:stretch>
        </p:blipFill>
        <p:spPr>
          <a:xfrm>
            <a:off x="4476982" y="1955038"/>
            <a:ext cx="3947027" cy="19588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pic>
        <p:nvPicPr>
          <p:cNvPr id="545" name="Google Shape;545;p45"/>
          <p:cNvPicPr preferRelativeResize="0"/>
          <p:nvPr/>
        </p:nvPicPr>
        <p:blipFill rotWithShape="1">
          <a:blip r:embed="rId3">
            <a:alphaModFix/>
          </a:blip>
          <a:srcRect t="738" b="738"/>
          <a:stretch/>
        </p:blipFill>
        <p:spPr>
          <a:xfrm>
            <a:off x="1769056" y="3456825"/>
            <a:ext cx="1014298" cy="999276"/>
          </a:xfrm>
          <a:prstGeom prst="rect">
            <a:avLst/>
          </a:prstGeom>
          <a:noFill/>
          <a:ln>
            <a:noFill/>
          </a:ln>
        </p:spPr>
      </p:pic>
      <p:pic>
        <p:nvPicPr>
          <p:cNvPr id="546" name="Google Shape;546;p45"/>
          <p:cNvPicPr preferRelativeResize="0"/>
          <p:nvPr/>
        </p:nvPicPr>
        <p:blipFill rotWithShape="1">
          <a:blip r:embed="rId4">
            <a:alphaModFix/>
          </a:blip>
          <a:srcRect l="22028" t="8031" r="22033" b="8040"/>
          <a:stretch/>
        </p:blipFill>
        <p:spPr>
          <a:xfrm>
            <a:off x="1769056" y="2313400"/>
            <a:ext cx="1014298" cy="1014301"/>
          </a:xfrm>
          <a:prstGeom prst="rect">
            <a:avLst/>
          </a:prstGeom>
          <a:noFill/>
          <a:ln>
            <a:noFill/>
          </a:ln>
        </p:spPr>
      </p:pic>
      <p:sp>
        <p:nvSpPr>
          <p:cNvPr id="547" name="Google Shape;54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TESTIMONIALS</a:t>
            </a:r>
            <a:endParaRPr/>
          </a:p>
        </p:txBody>
      </p:sp>
      <p:sp>
        <p:nvSpPr>
          <p:cNvPr id="548" name="Google Shape;548;p45"/>
          <p:cNvSpPr txBox="1">
            <a:spLocks noGrp="1"/>
          </p:cNvSpPr>
          <p:nvPr>
            <p:ph type="subTitle" idx="3"/>
          </p:nvPr>
        </p:nvSpPr>
        <p:spPr>
          <a:xfrm>
            <a:off x="2940044" y="3894033"/>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—Kate Day, 26</a:t>
            </a:r>
            <a:endParaRPr/>
          </a:p>
        </p:txBody>
      </p:sp>
      <p:sp>
        <p:nvSpPr>
          <p:cNvPr id="549" name="Google Shape;549;p45"/>
          <p:cNvSpPr txBox="1">
            <a:spLocks noGrp="1"/>
          </p:cNvSpPr>
          <p:nvPr>
            <p:ph type="subTitle" idx="4"/>
          </p:nvPr>
        </p:nvSpPr>
        <p:spPr>
          <a:xfrm>
            <a:off x="2940044" y="1273420"/>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“Neptune is the fourth-largest planet by diameter in the entire Solar System”</a:t>
            </a:r>
            <a:endParaRPr/>
          </a:p>
        </p:txBody>
      </p:sp>
      <p:sp>
        <p:nvSpPr>
          <p:cNvPr id="550" name="Google Shape;550;p45"/>
          <p:cNvSpPr txBox="1">
            <a:spLocks noGrp="1"/>
          </p:cNvSpPr>
          <p:nvPr>
            <p:ph type="subTitle" idx="5"/>
          </p:nvPr>
        </p:nvSpPr>
        <p:spPr>
          <a:xfrm>
            <a:off x="2940044" y="2413057"/>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 is the closest planet to the Sun and the smallest one in the Solar System”</a:t>
            </a:r>
            <a:endParaRPr/>
          </a:p>
        </p:txBody>
      </p:sp>
      <p:sp>
        <p:nvSpPr>
          <p:cNvPr id="551" name="Google Shape;551;p45"/>
          <p:cNvSpPr txBox="1">
            <a:spLocks noGrp="1"/>
          </p:cNvSpPr>
          <p:nvPr>
            <p:ph type="subTitle" idx="6"/>
          </p:nvPr>
        </p:nvSpPr>
        <p:spPr>
          <a:xfrm>
            <a:off x="2940044" y="3552694"/>
            <a:ext cx="4434900" cy="4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 is a gas giant and has rings. It’s composed mostly of hydrogen and helium”</a:t>
            </a:r>
            <a:endParaRPr/>
          </a:p>
        </p:txBody>
      </p:sp>
      <p:sp>
        <p:nvSpPr>
          <p:cNvPr id="552" name="Google Shape;552;p45"/>
          <p:cNvSpPr txBox="1">
            <a:spLocks noGrp="1"/>
          </p:cNvSpPr>
          <p:nvPr>
            <p:ph type="subTitle" idx="1"/>
          </p:nvPr>
        </p:nvSpPr>
        <p:spPr>
          <a:xfrm>
            <a:off x="2940044" y="1614769"/>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—Jenna Doe, 32</a:t>
            </a:r>
            <a:endParaRPr/>
          </a:p>
        </p:txBody>
      </p:sp>
      <p:sp>
        <p:nvSpPr>
          <p:cNvPr id="553" name="Google Shape;553;p45"/>
          <p:cNvSpPr txBox="1">
            <a:spLocks noGrp="1"/>
          </p:cNvSpPr>
          <p:nvPr>
            <p:ph type="subTitle" idx="2"/>
          </p:nvPr>
        </p:nvSpPr>
        <p:spPr>
          <a:xfrm>
            <a:off x="2940044" y="2758195"/>
            <a:ext cx="4434900" cy="46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—John James, 78</a:t>
            </a:r>
            <a:endParaRPr/>
          </a:p>
        </p:txBody>
      </p:sp>
      <p:pic>
        <p:nvPicPr>
          <p:cNvPr id="554" name="Google Shape;554;p45"/>
          <p:cNvPicPr preferRelativeResize="0"/>
          <p:nvPr/>
        </p:nvPicPr>
        <p:blipFill rotWithShape="1">
          <a:blip r:embed="rId5">
            <a:alphaModFix/>
          </a:blip>
          <a:srcRect t="9"/>
          <a:stretch/>
        </p:blipFill>
        <p:spPr>
          <a:xfrm>
            <a:off x="1769057" y="1170125"/>
            <a:ext cx="1014298" cy="10141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46"/>
          <p:cNvPicPr preferRelativeResize="0"/>
          <p:nvPr/>
        </p:nvPicPr>
        <p:blipFill rotWithShape="1">
          <a:blip r:embed="rId3">
            <a:alphaModFix/>
          </a:blip>
          <a:srcRect l="22170" r="19240" b="12219"/>
          <a:stretch/>
        </p:blipFill>
        <p:spPr>
          <a:xfrm flipH="1">
            <a:off x="1074554" y="1192400"/>
            <a:ext cx="1398200" cy="1398198"/>
          </a:xfrm>
          <a:prstGeom prst="rect">
            <a:avLst/>
          </a:prstGeom>
          <a:noFill/>
          <a:ln>
            <a:noFill/>
          </a:ln>
        </p:spPr>
      </p:pic>
      <p:sp>
        <p:nvSpPr>
          <p:cNvPr id="560" name="Google Shape;560;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STAFF</a:t>
            </a:r>
            <a:endParaRPr/>
          </a:p>
        </p:txBody>
      </p:sp>
      <p:sp>
        <p:nvSpPr>
          <p:cNvPr id="561" name="Google Shape;561;p46"/>
          <p:cNvSpPr txBox="1">
            <a:spLocks noGrp="1"/>
          </p:cNvSpPr>
          <p:nvPr>
            <p:ph type="subTitle" idx="4294967295"/>
          </p:nvPr>
        </p:nvSpPr>
        <p:spPr>
          <a:xfrm>
            <a:off x="2633891" y="1321747"/>
            <a:ext cx="2233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Dr. Timmy Jimmy</a:t>
            </a:r>
            <a:endParaRPr sz="1800" b="1">
              <a:latin typeface="Oswald"/>
              <a:ea typeface="Oswald"/>
              <a:cs typeface="Oswald"/>
              <a:sym typeface="Oswald"/>
            </a:endParaRPr>
          </a:p>
        </p:txBody>
      </p:sp>
      <p:sp>
        <p:nvSpPr>
          <p:cNvPr id="562" name="Google Shape;562;p46"/>
          <p:cNvSpPr txBox="1">
            <a:spLocks noGrp="1"/>
          </p:cNvSpPr>
          <p:nvPr>
            <p:ph type="subTitle" idx="4294967295"/>
          </p:nvPr>
        </p:nvSpPr>
        <p:spPr>
          <a:xfrm>
            <a:off x="2635391" y="2903072"/>
            <a:ext cx="2230500" cy="46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1">
                <a:latin typeface="Oswald"/>
                <a:ea typeface="Oswald"/>
                <a:cs typeface="Oswald"/>
                <a:sym typeface="Oswald"/>
              </a:rPr>
              <a:t>Sarah James</a:t>
            </a:r>
            <a:endParaRPr sz="1800" b="1">
              <a:latin typeface="Oswald"/>
              <a:ea typeface="Oswald"/>
              <a:cs typeface="Oswald"/>
              <a:sym typeface="Oswald"/>
            </a:endParaRPr>
          </a:p>
        </p:txBody>
      </p:sp>
      <p:sp>
        <p:nvSpPr>
          <p:cNvPr id="563" name="Google Shape;563;p46"/>
          <p:cNvSpPr txBox="1">
            <a:spLocks noGrp="1"/>
          </p:cNvSpPr>
          <p:nvPr>
            <p:ph type="subTitle" idx="4294967295"/>
          </p:nvPr>
        </p:nvSpPr>
        <p:spPr>
          <a:xfrm>
            <a:off x="2633891" y="1673057"/>
            <a:ext cx="2233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sp>
        <p:nvSpPr>
          <p:cNvPr id="564" name="Google Shape;564;p46"/>
          <p:cNvSpPr txBox="1">
            <a:spLocks noGrp="1"/>
          </p:cNvSpPr>
          <p:nvPr>
            <p:ph type="subTitle" idx="4294967295"/>
          </p:nvPr>
        </p:nvSpPr>
        <p:spPr>
          <a:xfrm>
            <a:off x="2635391" y="3254382"/>
            <a:ext cx="2230500" cy="51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 on the screen with your own</a:t>
            </a:r>
            <a:endParaRPr/>
          </a:p>
        </p:txBody>
      </p:sp>
      <p:pic>
        <p:nvPicPr>
          <p:cNvPr id="565" name="Google Shape;565;p46"/>
          <p:cNvPicPr preferRelativeResize="0"/>
          <p:nvPr/>
        </p:nvPicPr>
        <p:blipFill rotWithShape="1">
          <a:blip r:embed="rId4">
            <a:alphaModFix/>
          </a:blip>
          <a:srcRect l="13407" t="6926" r="27992" b="5284"/>
          <a:stretch/>
        </p:blipFill>
        <p:spPr>
          <a:xfrm flipH="1">
            <a:off x="1074554" y="2765275"/>
            <a:ext cx="1398200" cy="1398198"/>
          </a:xfrm>
          <a:prstGeom prst="rect">
            <a:avLst/>
          </a:prstGeom>
          <a:noFill/>
          <a:ln>
            <a:noFill/>
          </a:ln>
        </p:spPr>
      </p:pic>
      <p:sp>
        <p:nvSpPr>
          <p:cNvPr id="566" name="Google Shape;566;p46"/>
          <p:cNvSpPr txBox="1"/>
          <p:nvPr/>
        </p:nvSpPr>
        <p:spPr>
          <a:xfrm flipH="1">
            <a:off x="2635091" y="2135697"/>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Medical Director</a:t>
            </a:r>
            <a:endParaRPr sz="1200">
              <a:solidFill>
                <a:schemeClr val="dk1"/>
              </a:solidFill>
              <a:latin typeface="Fira Sans"/>
              <a:ea typeface="Fira Sans"/>
              <a:cs typeface="Fira Sans"/>
              <a:sym typeface="Fira Sans"/>
            </a:endParaRPr>
          </a:p>
        </p:txBody>
      </p:sp>
      <p:sp>
        <p:nvSpPr>
          <p:cNvPr id="567" name="Google Shape;567;p46"/>
          <p:cNvSpPr txBox="1"/>
          <p:nvPr/>
        </p:nvSpPr>
        <p:spPr>
          <a:xfrm flipH="1">
            <a:off x="4990846" y="1126500"/>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p:txBody>
      </p:sp>
      <p:sp>
        <p:nvSpPr>
          <p:cNvPr id="568" name="Google Shape;568;p46"/>
          <p:cNvSpPr txBox="1"/>
          <p:nvPr/>
        </p:nvSpPr>
        <p:spPr>
          <a:xfrm flipH="1">
            <a:off x="2635091" y="3717022"/>
            <a:ext cx="2231100" cy="31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Role</a:t>
            </a:r>
            <a:r>
              <a:rPr lang="en" sz="1200">
                <a:solidFill>
                  <a:schemeClr val="dk1"/>
                </a:solidFill>
                <a:latin typeface="Fira Sans"/>
                <a:ea typeface="Fira Sans"/>
                <a:cs typeface="Fira Sans"/>
                <a:sym typeface="Fira Sans"/>
              </a:rPr>
              <a:t>: Director of Nursing</a:t>
            </a:r>
            <a:endParaRPr sz="1200">
              <a:solidFill>
                <a:schemeClr val="dk1"/>
              </a:solidFill>
              <a:latin typeface="Fira Sans"/>
              <a:ea typeface="Fira Sans"/>
              <a:cs typeface="Fira Sans"/>
              <a:sym typeface="Fira Sans"/>
            </a:endParaRPr>
          </a:p>
        </p:txBody>
      </p:sp>
      <p:sp>
        <p:nvSpPr>
          <p:cNvPr id="569" name="Google Shape;569;p46"/>
          <p:cNvSpPr txBox="1"/>
          <p:nvPr/>
        </p:nvSpPr>
        <p:spPr>
          <a:xfrm flipH="1">
            <a:off x="4990846" y="2699375"/>
            <a:ext cx="3078600" cy="15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Fira Sans"/>
                <a:ea typeface="Fira Sans"/>
                <a:cs typeface="Fira Sans"/>
                <a:sym typeface="Fira Sans"/>
              </a:rPr>
              <a:t>Specialization and expertise</a:t>
            </a:r>
            <a:r>
              <a:rPr lang="en" sz="1200">
                <a:solidFill>
                  <a:schemeClr val="dk1"/>
                </a:solidFill>
                <a:latin typeface="Fira Sans"/>
                <a:ea typeface="Fira Sans"/>
                <a:cs typeface="Fira Sans"/>
                <a:sym typeface="Fira Sans"/>
              </a:rPr>
              <a:t>:</a:t>
            </a:r>
            <a:endParaRPr sz="1200">
              <a:solidFill>
                <a:schemeClr val="dk1"/>
              </a:solidFill>
              <a:latin typeface="Fira Sans"/>
              <a:ea typeface="Fira Sans"/>
              <a:cs typeface="Fira Sans"/>
              <a:sym typeface="Fira Sans"/>
            </a:endParaRPr>
          </a:p>
          <a:p>
            <a:pPr marL="457200" lvl="0" indent="-304800" algn="l" rtl="0">
              <a:spcBef>
                <a:spcPts val="100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a:solidFill>
                <a:schemeClr val="dk1"/>
              </a:solidFill>
              <a:latin typeface="Fira Sans"/>
              <a:ea typeface="Fira Sans"/>
              <a:cs typeface="Fira Sans"/>
              <a:sym typeface="Fira Sans"/>
            </a:endParaRPr>
          </a:p>
          <a:p>
            <a:pPr marL="457200" lvl="0" indent="-304800" algn="l" rtl="0">
              <a:spcBef>
                <a:spcPts val="0"/>
              </a:spcBef>
              <a:spcAft>
                <a:spcPts val="0"/>
              </a:spcAft>
              <a:buClr>
                <a:schemeClr val="lt2"/>
              </a:buClr>
              <a:buSzPts val="1200"/>
              <a:buFont typeface="Fira Sans"/>
              <a:buChar char="■"/>
            </a:pPr>
            <a:r>
              <a:rPr lang="en" sz="1200">
                <a:solidFill>
                  <a:schemeClr val="dk1"/>
                </a:solidFill>
                <a:latin typeface="Fira Sans"/>
                <a:ea typeface="Fira Sans"/>
                <a:cs typeface="Fira Sans"/>
                <a:sym typeface="Fira Sans"/>
              </a:rPr>
              <a:t>You can enter a description here</a:t>
            </a:r>
            <a:endParaRPr sz="1200" b="1">
              <a:solidFill>
                <a:schemeClr val="dk1"/>
              </a:solidFill>
              <a:latin typeface="Fira Sans"/>
              <a:ea typeface="Fira Sans"/>
              <a:cs typeface="Fira Sans"/>
              <a:sym typeface="Fir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47"/>
          <p:cNvSpPr txBox="1">
            <a:spLocks noGrp="1"/>
          </p:cNvSpPr>
          <p:nvPr>
            <p:ph type="subTitle" idx="1"/>
          </p:nvPr>
        </p:nvSpPr>
        <p:spPr>
          <a:xfrm>
            <a:off x="2473500" y="1837399"/>
            <a:ext cx="4197000" cy="99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Do you have any questions?</a:t>
            </a:r>
            <a:endParaRPr b="1"/>
          </a:p>
          <a:p>
            <a:pPr marL="0" lvl="0" indent="0" algn="ctr" rtl="0">
              <a:spcBef>
                <a:spcPts val="0"/>
              </a:spcBef>
              <a:spcAft>
                <a:spcPts val="0"/>
              </a:spcAft>
              <a:buNone/>
            </a:pPr>
            <a:r>
              <a:rPr lang="en"/>
              <a:t>youremail@freepik.com </a:t>
            </a:r>
            <a:endParaRPr/>
          </a:p>
          <a:p>
            <a:pPr marL="0" lvl="0" indent="0" algn="ctr" rtl="0">
              <a:spcBef>
                <a:spcPts val="0"/>
              </a:spcBef>
              <a:spcAft>
                <a:spcPts val="0"/>
              </a:spcAft>
              <a:buNone/>
            </a:pPr>
            <a:r>
              <a:rPr lang="en"/>
              <a:t>+91  620 421 838 </a:t>
            </a:r>
            <a:endParaRPr/>
          </a:p>
          <a:p>
            <a:pPr marL="0" lvl="0" indent="0" algn="ctr" rtl="0">
              <a:spcBef>
                <a:spcPts val="0"/>
              </a:spcBef>
              <a:spcAft>
                <a:spcPts val="0"/>
              </a:spcAft>
              <a:buNone/>
            </a:pPr>
            <a:r>
              <a:rPr lang="en"/>
              <a:t>yourwebsite.com</a:t>
            </a:r>
            <a:endParaRPr/>
          </a:p>
        </p:txBody>
      </p:sp>
      <p:sp>
        <p:nvSpPr>
          <p:cNvPr id="575" name="Google Shape;575;p47"/>
          <p:cNvSpPr txBox="1">
            <a:spLocks noGrp="1"/>
          </p:cNvSpPr>
          <p:nvPr>
            <p:ph type="ctrTitle"/>
          </p:nvPr>
        </p:nvSpPr>
        <p:spPr>
          <a:xfrm>
            <a:off x="2473500" y="1117852"/>
            <a:ext cx="4197000" cy="91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576" name="Google Shape;576;p47"/>
          <p:cNvSpPr txBox="1"/>
          <p:nvPr/>
        </p:nvSpPr>
        <p:spPr>
          <a:xfrm>
            <a:off x="2473500" y="3701048"/>
            <a:ext cx="4197000" cy="324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dk1"/>
                </a:solidFill>
                <a:latin typeface="Fira Sans"/>
                <a:ea typeface="Fira Sans"/>
                <a:cs typeface="Fira Sans"/>
                <a:sym typeface="Fira Sans"/>
              </a:rPr>
              <a:t>Please keep this slide for attribution</a:t>
            </a:r>
            <a:endParaRPr sz="1000">
              <a:solidFill>
                <a:schemeClr val="dk1"/>
              </a:solidFill>
              <a:latin typeface="Fira Sans"/>
              <a:ea typeface="Fira Sans"/>
              <a:cs typeface="Fira Sans"/>
              <a:sym typeface="Fira Sans"/>
            </a:endParaRPr>
          </a:p>
        </p:txBody>
      </p:sp>
      <p:grpSp>
        <p:nvGrpSpPr>
          <p:cNvPr id="577" name="Google Shape;577;p47"/>
          <p:cNvGrpSpPr/>
          <p:nvPr/>
        </p:nvGrpSpPr>
        <p:grpSpPr>
          <a:xfrm>
            <a:off x="3730275" y="2909590"/>
            <a:ext cx="387681" cy="387661"/>
            <a:chOff x="266768" y="1721375"/>
            <a:chExt cx="397907" cy="397887"/>
          </a:xfrm>
        </p:grpSpPr>
        <p:sp>
          <p:nvSpPr>
            <p:cNvPr id="578" name="Google Shape;578;p4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47"/>
          <p:cNvGrpSpPr/>
          <p:nvPr/>
        </p:nvGrpSpPr>
        <p:grpSpPr>
          <a:xfrm>
            <a:off x="4593264" y="2909590"/>
            <a:ext cx="387661" cy="387661"/>
            <a:chOff x="1379798" y="1723250"/>
            <a:chExt cx="397887" cy="397887"/>
          </a:xfrm>
        </p:grpSpPr>
        <p:sp>
          <p:nvSpPr>
            <p:cNvPr id="581" name="Google Shape;581;p4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 name="Google Shape;585;p47"/>
          <p:cNvGrpSpPr/>
          <p:nvPr/>
        </p:nvGrpSpPr>
        <p:grpSpPr>
          <a:xfrm>
            <a:off x="4161790" y="2909590"/>
            <a:ext cx="387641" cy="387661"/>
            <a:chOff x="864491" y="1723250"/>
            <a:chExt cx="397866" cy="397887"/>
          </a:xfrm>
        </p:grpSpPr>
        <p:sp>
          <p:nvSpPr>
            <p:cNvPr id="586" name="Google Shape;586;p4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7"/>
          <p:cNvGrpSpPr/>
          <p:nvPr/>
        </p:nvGrpSpPr>
        <p:grpSpPr>
          <a:xfrm>
            <a:off x="5024759" y="2908937"/>
            <a:ext cx="388966" cy="388966"/>
            <a:chOff x="1190625" y="238125"/>
            <a:chExt cx="5235075" cy="5235075"/>
          </a:xfrm>
        </p:grpSpPr>
        <p:sp>
          <p:nvSpPr>
            <p:cNvPr id="590" name="Google Shape;590;p4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ICON PACK</a:t>
            </a:r>
            <a:endParaRPr/>
          </a:p>
        </p:txBody>
      </p:sp>
      <p:grpSp>
        <p:nvGrpSpPr>
          <p:cNvPr id="597" name="Google Shape;597;p48"/>
          <p:cNvGrpSpPr/>
          <p:nvPr/>
        </p:nvGrpSpPr>
        <p:grpSpPr>
          <a:xfrm>
            <a:off x="742882" y="3913322"/>
            <a:ext cx="340310" cy="386094"/>
            <a:chOff x="742882" y="3913322"/>
            <a:chExt cx="340310" cy="386094"/>
          </a:xfrm>
        </p:grpSpPr>
        <p:sp>
          <p:nvSpPr>
            <p:cNvPr id="598" name="Google Shape;598;p48"/>
            <p:cNvSpPr/>
            <p:nvPr/>
          </p:nvSpPr>
          <p:spPr>
            <a:xfrm>
              <a:off x="868431" y="4060188"/>
              <a:ext cx="90042" cy="90805"/>
            </a:xfrm>
            <a:custGeom>
              <a:avLst/>
              <a:gdLst/>
              <a:ahLst/>
              <a:cxnLst/>
              <a:rect l="l" t="t" r="r" b="b"/>
              <a:pathLst>
                <a:path w="2716" h="2739" extrusionOk="0">
                  <a:moveTo>
                    <a:pt x="1358" y="1048"/>
                  </a:moveTo>
                  <a:cubicBezTo>
                    <a:pt x="1548" y="1048"/>
                    <a:pt x="1691" y="1191"/>
                    <a:pt x="1691" y="1381"/>
                  </a:cubicBezTo>
                  <a:cubicBezTo>
                    <a:pt x="1691" y="1548"/>
                    <a:pt x="1548" y="1715"/>
                    <a:pt x="1358" y="1715"/>
                  </a:cubicBezTo>
                  <a:cubicBezTo>
                    <a:pt x="1191" y="1715"/>
                    <a:pt x="1024" y="1548"/>
                    <a:pt x="1024" y="1381"/>
                  </a:cubicBezTo>
                  <a:cubicBezTo>
                    <a:pt x="1024" y="1191"/>
                    <a:pt x="1191" y="1048"/>
                    <a:pt x="1358" y="1048"/>
                  </a:cubicBezTo>
                  <a:close/>
                  <a:moveTo>
                    <a:pt x="1358" y="0"/>
                  </a:moveTo>
                  <a:cubicBezTo>
                    <a:pt x="596" y="48"/>
                    <a:pt x="0" y="643"/>
                    <a:pt x="0" y="1381"/>
                  </a:cubicBezTo>
                  <a:cubicBezTo>
                    <a:pt x="0" y="2119"/>
                    <a:pt x="596" y="2739"/>
                    <a:pt x="1358" y="2739"/>
                  </a:cubicBezTo>
                  <a:cubicBezTo>
                    <a:pt x="2096" y="2739"/>
                    <a:pt x="2715" y="2143"/>
                    <a:pt x="2715" y="1381"/>
                  </a:cubicBezTo>
                  <a:cubicBezTo>
                    <a:pt x="2715"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8"/>
            <p:cNvSpPr/>
            <p:nvPr/>
          </p:nvSpPr>
          <p:spPr>
            <a:xfrm>
              <a:off x="969479" y="3996999"/>
              <a:ext cx="112917" cy="149882"/>
            </a:xfrm>
            <a:custGeom>
              <a:avLst/>
              <a:gdLst/>
              <a:ahLst/>
              <a:cxnLst/>
              <a:rect l="l" t="t" r="r" b="b"/>
              <a:pathLst>
                <a:path w="3406" h="4521" extrusionOk="0">
                  <a:moveTo>
                    <a:pt x="1263" y="1"/>
                  </a:moveTo>
                  <a:lnTo>
                    <a:pt x="1263" y="1"/>
                  </a:lnTo>
                  <a:cubicBezTo>
                    <a:pt x="1382" y="310"/>
                    <a:pt x="1406" y="596"/>
                    <a:pt x="1406" y="930"/>
                  </a:cubicBezTo>
                  <a:cubicBezTo>
                    <a:pt x="1406" y="1763"/>
                    <a:pt x="1024" y="2573"/>
                    <a:pt x="334" y="3144"/>
                  </a:cubicBezTo>
                  <a:lnTo>
                    <a:pt x="334" y="3311"/>
                  </a:lnTo>
                  <a:cubicBezTo>
                    <a:pt x="334" y="3740"/>
                    <a:pt x="215" y="4121"/>
                    <a:pt x="0" y="4454"/>
                  </a:cubicBezTo>
                  <a:cubicBezTo>
                    <a:pt x="173" y="4499"/>
                    <a:pt x="348" y="4521"/>
                    <a:pt x="521" y="4521"/>
                  </a:cubicBezTo>
                  <a:cubicBezTo>
                    <a:pt x="899" y="4521"/>
                    <a:pt x="1270" y="4419"/>
                    <a:pt x="1596" y="4240"/>
                  </a:cubicBezTo>
                  <a:cubicBezTo>
                    <a:pt x="2191" y="3883"/>
                    <a:pt x="2572" y="3287"/>
                    <a:pt x="2620" y="2549"/>
                  </a:cubicBezTo>
                  <a:cubicBezTo>
                    <a:pt x="2691" y="1882"/>
                    <a:pt x="2930" y="1263"/>
                    <a:pt x="3334" y="691"/>
                  </a:cubicBezTo>
                  <a:cubicBezTo>
                    <a:pt x="3406" y="596"/>
                    <a:pt x="3406" y="477"/>
                    <a:pt x="3334" y="406"/>
                  </a:cubicBezTo>
                  <a:cubicBezTo>
                    <a:pt x="3297" y="331"/>
                    <a:pt x="3231" y="271"/>
                    <a:pt x="3147" y="271"/>
                  </a:cubicBezTo>
                  <a:cubicBezTo>
                    <a:pt x="3124" y="271"/>
                    <a:pt x="3099" y="276"/>
                    <a:pt x="3073" y="287"/>
                  </a:cubicBezTo>
                  <a:cubicBezTo>
                    <a:pt x="2969" y="295"/>
                    <a:pt x="2866" y="299"/>
                    <a:pt x="2763" y="299"/>
                  </a:cubicBezTo>
                  <a:cubicBezTo>
                    <a:pt x="2248" y="299"/>
                    <a:pt x="1739" y="199"/>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833687" y="4136770"/>
              <a:ext cx="126344" cy="162646"/>
            </a:xfrm>
            <a:custGeom>
              <a:avLst/>
              <a:gdLst/>
              <a:ahLst/>
              <a:cxnLst/>
              <a:rect l="l" t="t" r="r" b="b"/>
              <a:pathLst>
                <a:path w="3811" h="4906" extrusionOk="0">
                  <a:moveTo>
                    <a:pt x="596" y="0"/>
                  </a:moveTo>
                  <a:cubicBezTo>
                    <a:pt x="215" y="381"/>
                    <a:pt x="0" y="905"/>
                    <a:pt x="0" y="1453"/>
                  </a:cubicBezTo>
                  <a:cubicBezTo>
                    <a:pt x="0" y="2143"/>
                    <a:pt x="358" y="2762"/>
                    <a:pt x="953" y="3215"/>
                  </a:cubicBezTo>
                  <a:cubicBezTo>
                    <a:pt x="1477" y="3596"/>
                    <a:pt x="1929" y="4120"/>
                    <a:pt x="2191" y="4763"/>
                  </a:cubicBezTo>
                  <a:cubicBezTo>
                    <a:pt x="2239" y="4834"/>
                    <a:pt x="2358" y="4906"/>
                    <a:pt x="2429" y="4906"/>
                  </a:cubicBezTo>
                  <a:cubicBezTo>
                    <a:pt x="2525" y="4906"/>
                    <a:pt x="2644" y="4834"/>
                    <a:pt x="2668" y="4763"/>
                  </a:cubicBezTo>
                  <a:cubicBezTo>
                    <a:pt x="2953" y="4191"/>
                    <a:pt x="3334" y="3667"/>
                    <a:pt x="3811" y="3286"/>
                  </a:cubicBezTo>
                  <a:cubicBezTo>
                    <a:pt x="3501" y="3239"/>
                    <a:pt x="3215" y="3144"/>
                    <a:pt x="2906" y="2977"/>
                  </a:cubicBezTo>
                  <a:cubicBezTo>
                    <a:pt x="2167" y="2548"/>
                    <a:pt x="1667" y="1810"/>
                    <a:pt x="1548" y="953"/>
                  </a:cubicBezTo>
                  <a:cubicBezTo>
                    <a:pt x="1120" y="738"/>
                    <a:pt x="810" y="405"/>
                    <a:pt x="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909473" y="4136770"/>
              <a:ext cx="173719" cy="86594"/>
            </a:xfrm>
            <a:custGeom>
              <a:avLst/>
              <a:gdLst/>
              <a:ahLst/>
              <a:cxnLst/>
              <a:rect l="l" t="t" r="r" b="b"/>
              <a:pathLst>
                <a:path w="5240" h="2612" extrusionOk="0">
                  <a:moveTo>
                    <a:pt x="4430" y="0"/>
                  </a:moveTo>
                  <a:cubicBezTo>
                    <a:pt x="4240" y="238"/>
                    <a:pt x="4001" y="429"/>
                    <a:pt x="3716" y="595"/>
                  </a:cubicBezTo>
                  <a:cubicBezTo>
                    <a:pt x="3311" y="834"/>
                    <a:pt x="2834" y="953"/>
                    <a:pt x="2358" y="953"/>
                  </a:cubicBezTo>
                  <a:cubicBezTo>
                    <a:pt x="2001" y="953"/>
                    <a:pt x="1644" y="881"/>
                    <a:pt x="1287" y="738"/>
                  </a:cubicBezTo>
                  <a:cubicBezTo>
                    <a:pt x="953" y="976"/>
                    <a:pt x="548" y="1095"/>
                    <a:pt x="120" y="1095"/>
                  </a:cubicBezTo>
                  <a:lnTo>
                    <a:pt x="1" y="1095"/>
                  </a:lnTo>
                  <a:cubicBezTo>
                    <a:pt x="143" y="1619"/>
                    <a:pt x="477" y="2072"/>
                    <a:pt x="953" y="2334"/>
                  </a:cubicBezTo>
                  <a:cubicBezTo>
                    <a:pt x="1267" y="2522"/>
                    <a:pt x="1615" y="2611"/>
                    <a:pt x="1974" y="2611"/>
                  </a:cubicBezTo>
                  <a:cubicBezTo>
                    <a:pt x="2296" y="2611"/>
                    <a:pt x="2627" y="2540"/>
                    <a:pt x="2954" y="2405"/>
                  </a:cubicBezTo>
                  <a:cubicBezTo>
                    <a:pt x="3463" y="2181"/>
                    <a:pt x="4042" y="2062"/>
                    <a:pt x="4616" y="2062"/>
                  </a:cubicBezTo>
                  <a:cubicBezTo>
                    <a:pt x="4713" y="2062"/>
                    <a:pt x="4810" y="2065"/>
                    <a:pt x="4906" y="2072"/>
                  </a:cubicBezTo>
                  <a:cubicBezTo>
                    <a:pt x="5025" y="2072"/>
                    <a:pt x="5121" y="2048"/>
                    <a:pt x="5192" y="1953"/>
                  </a:cubicBezTo>
                  <a:cubicBezTo>
                    <a:pt x="5240" y="1858"/>
                    <a:pt x="5240" y="1738"/>
                    <a:pt x="5192" y="1667"/>
                  </a:cubicBezTo>
                  <a:cubicBezTo>
                    <a:pt x="4763" y="1191"/>
                    <a:pt x="4525" y="595"/>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p:nvPr/>
          </p:nvSpPr>
          <p:spPr>
            <a:xfrm>
              <a:off x="866839" y="3913322"/>
              <a:ext cx="126344" cy="162679"/>
            </a:xfrm>
            <a:custGeom>
              <a:avLst/>
              <a:gdLst/>
              <a:ahLst/>
              <a:cxnLst/>
              <a:rect l="l" t="t" r="r" b="b"/>
              <a:pathLst>
                <a:path w="3811" h="4907" extrusionOk="0">
                  <a:moveTo>
                    <a:pt x="1382" y="1"/>
                  </a:moveTo>
                  <a:cubicBezTo>
                    <a:pt x="1287" y="1"/>
                    <a:pt x="1167" y="72"/>
                    <a:pt x="1144" y="143"/>
                  </a:cubicBezTo>
                  <a:cubicBezTo>
                    <a:pt x="882" y="715"/>
                    <a:pt x="477" y="1215"/>
                    <a:pt x="1" y="1620"/>
                  </a:cubicBezTo>
                  <a:cubicBezTo>
                    <a:pt x="310" y="1668"/>
                    <a:pt x="596" y="1763"/>
                    <a:pt x="906" y="1930"/>
                  </a:cubicBezTo>
                  <a:cubicBezTo>
                    <a:pt x="1644" y="2358"/>
                    <a:pt x="2120" y="3096"/>
                    <a:pt x="2263" y="3954"/>
                  </a:cubicBezTo>
                  <a:cubicBezTo>
                    <a:pt x="2692" y="4168"/>
                    <a:pt x="3025" y="4501"/>
                    <a:pt x="3216" y="4906"/>
                  </a:cubicBezTo>
                  <a:cubicBezTo>
                    <a:pt x="3620" y="4525"/>
                    <a:pt x="3811" y="4001"/>
                    <a:pt x="3811" y="3454"/>
                  </a:cubicBezTo>
                  <a:cubicBezTo>
                    <a:pt x="3811" y="2763"/>
                    <a:pt x="3454" y="2144"/>
                    <a:pt x="2858" y="1691"/>
                  </a:cubicBezTo>
                  <a:cubicBezTo>
                    <a:pt x="2334" y="1310"/>
                    <a:pt x="1882" y="786"/>
                    <a:pt x="1620" y="143"/>
                  </a:cubicBezTo>
                  <a:cubicBezTo>
                    <a:pt x="1596" y="72"/>
                    <a:pt x="1477" y="1"/>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8"/>
            <p:cNvSpPr/>
            <p:nvPr/>
          </p:nvSpPr>
          <p:spPr>
            <a:xfrm>
              <a:off x="742882" y="3989374"/>
              <a:ext cx="173719" cy="86627"/>
            </a:xfrm>
            <a:custGeom>
              <a:avLst/>
              <a:gdLst/>
              <a:ahLst/>
              <a:cxnLst/>
              <a:rect l="l" t="t" r="r" b="b"/>
              <a:pathLst>
                <a:path w="5240" h="2613" extrusionOk="0">
                  <a:moveTo>
                    <a:pt x="3266" y="1"/>
                  </a:moveTo>
                  <a:cubicBezTo>
                    <a:pt x="2944" y="1"/>
                    <a:pt x="2613" y="72"/>
                    <a:pt x="2287" y="207"/>
                  </a:cubicBezTo>
                  <a:cubicBezTo>
                    <a:pt x="1777" y="431"/>
                    <a:pt x="1198" y="551"/>
                    <a:pt x="624" y="551"/>
                  </a:cubicBezTo>
                  <a:cubicBezTo>
                    <a:pt x="527" y="551"/>
                    <a:pt x="430" y="547"/>
                    <a:pt x="334" y="540"/>
                  </a:cubicBezTo>
                  <a:cubicBezTo>
                    <a:pt x="215" y="540"/>
                    <a:pt x="120" y="564"/>
                    <a:pt x="48" y="660"/>
                  </a:cubicBezTo>
                  <a:cubicBezTo>
                    <a:pt x="1" y="755"/>
                    <a:pt x="1" y="874"/>
                    <a:pt x="48" y="945"/>
                  </a:cubicBezTo>
                  <a:cubicBezTo>
                    <a:pt x="501" y="1422"/>
                    <a:pt x="739" y="2017"/>
                    <a:pt x="810" y="2612"/>
                  </a:cubicBezTo>
                  <a:cubicBezTo>
                    <a:pt x="1001" y="2374"/>
                    <a:pt x="1239" y="2184"/>
                    <a:pt x="1525" y="2017"/>
                  </a:cubicBezTo>
                  <a:cubicBezTo>
                    <a:pt x="1930" y="1779"/>
                    <a:pt x="2406" y="1660"/>
                    <a:pt x="2882" y="1660"/>
                  </a:cubicBezTo>
                  <a:cubicBezTo>
                    <a:pt x="3239" y="1660"/>
                    <a:pt x="3597" y="1731"/>
                    <a:pt x="3954" y="1874"/>
                  </a:cubicBezTo>
                  <a:cubicBezTo>
                    <a:pt x="4287" y="1636"/>
                    <a:pt x="4692" y="1517"/>
                    <a:pt x="5121" y="1517"/>
                  </a:cubicBezTo>
                  <a:lnTo>
                    <a:pt x="5240" y="1517"/>
                  </a:lnTo>
                  <a:cubicBezTo>
                    <a:pt x="5097" y="993"/>
                    <a:pt x="4764" y="540"/>
                    <a:pt x="4287" y="279"/>
                  </a:cubicBezTo>
                  <a:cubicBezTo>
                    <a:pt x="3973" y="90"/>
                    <a:pt x="3626" y="1"/>
                    <a:pt x="32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8"/>
            <p:cNvSpPr/>
            <p:nvPr/>
          </p:nvSpPr>
          <p:spPr>
            <a:xfrm>
              <a:off x="743678" y="4065857"/>
              <a:ext cx="112917" cy="149087"/>
            </a:xfrm>
            <a:custGeom>
              <a:avLst/>
              <a:gdLst/>
              <a:ahLst/>
              <a:cxnLst/>
              <a:rect l="l" t="t" r="r" b="b"/>
              <a:pathLst>
                <a:path w="3406" h="4497" extrusionOk="0">
                  <a:moveTo>
                    <a:pt x="2885" y="1"/>
                  </a:moveTo>
                  <a:cubicBezTo>
                    <a:pt x="2508" y="1"/>
                    <a:pt x="2137" y="102"/>
                    <a:pt x="1810" y="281"/>
                  </a:cubicBezTo>
                  <a:cubicBezTo>
                    <a:pt x="1215" y="639"/>
                    <a:pt x="834" y="1234"/>
                    <a:pt x="786" y="1972"/>
                  </a:cubicBezTo>
                  <a:cubicBezTo>
                    <a:pt x="715" y="2639"/>
                    <a:pt x="477" y="3258"/>
                    <a:pt x="72" y="3830"/>
                  </a:cubicBezTo>
                  <a:cubicBezTo>
                    <a:pt x="1" y="3925"/>
                    <a:pt x="1" y="4020"/>
                    <a:pt x="72" y="4116"/>
                  </a:cubicBezTo>
                  <a:cubicBezTo>
                    <a:pt x="111" y="4195"/>
                    <a:pt x="184" y="4241"/>
                    <a:pt x="275" y="4241"/>
                  </a:cubicBezTo>
                  <a:cubicBezTo>
                    <a:pt x="294" y="4241"/>
                    <a:pt x="313" y="4239"/>
                    <a:pt x="334" y="4235"/>
                  </a:cubicBezTo>
                  <a:cubicBezTo>
                    <a:pt x="453" y="4226"/>
                    <a:pt x="572" y="4221"/>
                    <a:pt x="691" y="4221"/>
                  </a:cubicBezTo>
                  <a:cubicBezTo>
                    <a:pt x="1190" y="4221"/>
                    <a:pt x="1682" y="4304"/>
                    <a:pt x="2144" y="4497"/>
                  </a:cubicBezTo>
                  <a:cubicBezTo>
                    <a:pt x="2025" y="4211"/>
                    <a:pt x="2001" y="3901"/>
                    <a:pt x="2001" y="3592"/>
                  </a:cubicBezTo>
                  <a:cubicBezTo>
                    <a:pt x="2001" y="2734"/>
                    <a:pt x="2382" y="1948"/>
                    <a:pt x="3073" y="1377"/>
                  </a:cubicBezTo>
                  <a:lnTo>
                    <a:pt x="3073" y="1210"/>
                  </a:lnTo>
                  <a:cubicBezTo>
                    <a:pt x="3073" y="782"/>
                    <a:pt x="3192" y="401"/>
                    <a:pt x="3406" y="67"/>
                  </a:cubicBezTo>
                  <a:cubicBezTo>
                    <a:pt x="3234" y="22"/>
                    <a:pt x="3059" y="1"/>
                    <a:pt x="28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48"/>
          <p:cNvGrpSpPr/>
          <p:nvPr/>
        </p:nvGrpSpPr>
        <p:grpSpPr>
          <a:xfrm>
            <a:off x="7224759" y="3913322"/>
            <a:ext cx="384536" cy="385298"/>
            <a:chOff x="7224759" y="3913322"/>
            <a:chExt cx="384536" cy="385298"/>
          </a:xfrm>
        </p:grpSpPr>
        <p:sp>
          <p:nvSpPr>
            <p:cNvPr id="606" name="Google Shape;606;p48"/>
            <p:cNvSpPr/>
            <p:nvPr/>
          </p:nvSpPr>
          <p:spPr>
            <a:xfrm>
              <a:off x="7522403" y="3914118"/>
              <a:ext cx="86893" cy="384503"/>
            </a:xfrm>
            <a:custGeom>
              <a:avLst/>
              <a:gdLst/>
              <a:ahLst/>
              <a:cxnLst/>
              <a:rect l="l" t="t" r="r" b="b"/>
              <a:pathLst>
                <a:path w="2621" h="11598" extrusionOk="0">
                  <a:moveTo>
                    <a:pt x="1" y="0"/>
                  </a:moveTo>
                  <a:cubicBezTo>
                    <a:pt x="882" y="667"/>
                    <a:pt x="1430" y="1667"/>
                    <a:pt x="1430" y="2834"/>
                  </a:cubicBezTo>
                  <a:cubicBezTo>
                    <a:pt x="1430" y="3692"/>
                    <a:pt x="1120" y="4573"/>
                    <a:pt x="548" y="5192"/>
                  </a:cubicBezTo>
                  <a:lnTo>
                    <a:pt x="548" y="11598"/>
                  </a:lnTo>
                  <a:lnTo>
                    <a:pt x="1382" y="11598"/>
                  </a:lnTo>
                  <a:cubicBezTo>
                    <a:pt x="1549" y="11598"/>
                    <a:pt x="1715" y="11431"/>
                    <a:pt x="1715" y="11265"/>
                  </a:cubicBezTo>
                  <a:lnTo>
                    <a:pt x="1715" y="4882"/>
                  </a:lnTo>
                  <a:cubicBezTo>
                    <a:pt x="2263" y="4358"/>
                    <a:pt x="2596" y="3620"/>
                    <a:pt x="2596" y="2810"/>
                  </a:cubicBezTo>
                  <a:cubicBezTo>
                    <a:pt x="2620" y="1358"/>
                    <a:pt x="1477" y="11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7224759" y="3913322"/>
              <a:ext cx="322939" cy="382945"/>
            </a:xfrm>
            <a:custGeom>
              <a:avLst/>
              <a:gdLst/>
              <a:ahLst/>
              <a:cxnLst/>
              <a:rect l="l" t="t" r="r" b="b"/>
              <a:pathLst>
                <a:path w="9741" h="11551" extrusionOk="0">
                  <a:moveTo>
                    <a:pt x="2406" y="2215"/>
                  </a:moveTo>
                  <a:cubicBezTo>
                    <a:pt x="2596" y="2215"/>
                    <a:pt x="2739" y="2358"/>
                    <a:pt x="2739" y="2525"/>
                  </a:cubicBezTo>
                  <a:cubicBezTo>
                    <a:pt x="2739" y="2715"/>
                    <a:pt x="2596" y="2858"/>
                    <a:pt x="2406" y="2858"/>
                  </a:cubicBezTo>
                  <a:cubicBezTo>
                    <a:pt x="2239" y="2858"/>
                    <a:pt x="2072" y="2715"/>
                    <a:pt x="2072" y="2525"/>
                  </a:cubicBezTo>
                  <a:cubicBezTo>
                    <a:pt x="2072" y="2358"/>
                    <a:pt x="2239" y="2215"/>
                    <a:pt x="2406" y="2215"/>
                  </a:cubicBezTo>
                  <a:close/>
                  <a:moveTo>
                    <a:pt x="6335" y="2049"/>
                  </a:moveTo>
                  <a:cubicBezTo>
                    <a:pt x="7074" y="2049"/>
                    <a:pt x="7717" y="2692"/>
                    <a:pt x="7717" y="3430"/>
                  </a:cubicBezTo>
                  <a:cubicBezTo>
                    <a:pt x="7740" y="3787"/>
                    <a:pt x="7597" y="4120"/>
                    <a:pt x="7312" y="4382"/>
                  </a:cubicBezTo>
                  <a:cubicBezTo>
                    <a:pt x="7145" y="4549"/>
                    <a:pt x="6907" y="4668"/>
                    <a:pt x="6669" y="4740"/>
                  </a:cubicBezTo>
                  <a:cubicBezTo>
                    <a:pt x="6478" y="5597"/>
                    <a:pt x="5692" y="6264"/>
                    <a:pt x="4787" y="6264"/>
                  </a:cubicBezTo>
                  <a:cubicBezTo>
                    <a:pt x="3716" y="6264"/>
                    <a:pt x="2858" y="5383"/>
                    <a:pt x="2858" y="4311"/>
                  </a:cubicBezTo>
                  <a:cubicBezTo>
                    <a:pt x="2858" y="3239"/>
                    <a:pt x="3716" y="2382"/>
                    <a:pt x="4787" y="2382"/>
                  </a:cubicBezTo>
                  <a:cubicBezTo>
                    <a:pt x="5002" y="2382"/>
                    <a:pt x="5168" y="2406"/>
                    <a:pt x="5359" y="2477"/>
                  </a:cubicBezTo>
                  <a:cubicBezTo>
                    <a:pt x="5621" y="2215"/>
                    <a:pt x="5978" y="2049"/>
                    <a:pt x="6335" y="2049"/>
                  </a:cubicBezTo>
                  <a:close/>
                  <a:moveTo>
                    <a:pt x="6692" y="6407"/>
                  </a:moveTo>
                  <a:cubicBezTo>
                    <a:pt x="6883" y="6407"/>
                    <a:pt x="7026" y="6549"/>
                    <a:pt x="7026" y="6740"/>
                  </a:cubicBezTo>
                  <a:cubicBezTo>
                    <a:pt x="7026" y="6907"/>
                    <a:pt x="6883" y="7050"/>
                    <a:pt x="6692" y="7050"/>
                  </a:cubicBezTo>
                  <a:cubicBezTo>
                    <a:pt x="6526" y="7050"/>
                    <a:pt x="6359" y="6907"/>
                    <a:pt x="6359" y="6740"/>
                  </a:cubicBezTo>
                  <a:cubicBezTo>
                    <a:pt x="6359" y="6549"/>
                    <a:pt x="6526" y="6407"/>
                    <a:pt x="6692" y="6407"/>
                  </a:cubicBezTo>
                  <a:close/>
                  <a:moveTo>
                    <a:pt x="5454" y="7359"/>
                  </a:moveTo>
                  <a:cubicBezTo>
                    <a:pt x="5621" y="7359"/>
                    <a:pt x="5764" y="7502"/>
                    <a:pt x="5764" y="7669"/>
                  </a:cubicBezTo>
                  <a:cubicBezTo>
                    <a:pt x="5764" y="7859"/>
                    <a:pt x="5645" y="8002"/>
                    <a:pt x="5454" y="8002"/>
                  </a:cubicBezTo>
                  <a:cubicBezTo>
                    <a:pt x="5264" y="8002"/>
                    <a:pt x="5121" y="7859"/>
                    <a:pt x="5121" y="7669"/>
                  </a:cubicBezTo>
                  <a:cubicBezTo>
                    <a:pt x="5121" y="7502"/>
                    <a:pt x="5264" y="7359"/>
                    <a:pt x="5454" y="7359"/>
                  </a:cubicBezTo>
                  <a:close/>
                  <a:moveTo>
                    <a:pt x="2835" y="1"/>
                  </a:moveTo>
                  <a:cubicBezTo>
                    <a:pt x="1239" y="1"/>
                    <a:pt x="1" y="1287"/>
                    <a:pt x="1" y="2834"/>
                  </a:cubicBezTo>
                  <a:cubicBezTo>
                    <a:pt x="1" y="3644"/>
                    <a:pt x="334" y="4382"/>
                    <a:pt x="882" y="4906"/>
                  </a:cubicBezTo>
                  <a:lnTo>
                    <a:pt x="882" y="6454"/>
                  </a:lnTo>
                  <a:cubicBezTo>
                    <a:pt x="882" y="6655"/>
                    <a:pt x="1033" y="6804"/>
                    <a:pt x="1223" y="6804"/>
                  </a:cubicBezTo>
                  <a:cubicBezTo>
                    <a:pt x="1259" y="6804"/>
                    <a:pt x="1296" y="6799"/>
                    <a:pt x="1334" y="6788"/>
                  </a:cubicBezTo>
                  <a:cubicBezTo>
                    <a:pt x="1429" y="6764"/>
                    <a:pt x="1477" y="6764"/>
                    <a:pt x="1572" y="6740"/>
                  </a:cubicBezTo>
                  <a:lnTo>
                    <a:pt x="1691" y="6740"/>
                  </a:lnTo>
                  <a:cubicBezTo>
                    <a:pt x="1787" y="6740"/>
                    <a:pt x="1906" y="6740"/>
                    <a:pt x="1977" y="6764"/>
                  </a:cubicBezTo>
                  <a:cubicBezTo>
                    <a:pt x="2004" y="6769"/>
                    <a:pt x="2033" y="6772"/>
                    <a:pt x="2063" y="6772"/>
                  </a:cubicBezTo>
                  <a:cubicBezTo>
                    <a:pt x="2165" y="6772"/>
                    <a:pt x="2274" y="6737"/>
                    <a:pt x="2311" y="6645"/>
                  </a:cubicBezTo>
                  <a:cubicBezTo>
                    <a:pt x="2487" y="6446"/>
                    <a:pt x="2725" y="6309"/>
                    <a:pt x="3006" y="6309"/>
                  </a:cubicBezTo>
                  <a:cubicBezTo>
                    <a:pt x="3028" y="6309"/>
                    <a:pt x="3050" y="6310"/>
                    <a:pt x="3073" y="6311"/>
                  </a:cubicBezTo>
                  <a:cubicBezTo>
                    <a:pt x="3454" y="6335"/>
                    <a:pt x="3763" y="6669"/>
                    <a:pt x="3835" y="7050"/>
                  </a:cubicBezTo>
                  <a:cubicBezTo>
                    <a:pt x="3906" y="7502"/>
                    <a:pt x="3597" y="7859"/>
                    <a:pt x="3216" y="7978"/>
                  </a:cubicBezTo>
                  <a:cubicBezTo>
                    <a:pt x="3097" y="8002"/>
                    <a:pt x="3001" y="8121"/>
                    <a:pt x="2977" y="8240"/>
                  </a:cubicBezTo>
                  <a:cubicBezTo>
                    <a:pt x="2858" y="8836"/>
                    <a:pt x="2311" y="9312"/>
                    <a:pt x="1691" y="9312"/>
                  </a:cubicBezTo>
                  <a:lnTo>
                    <a:pt x="1572" y="9312"/>
                  </a:lnTo>
                  <a:cubicBezTo>
                    <a:pt x="1477" y="9312"/>
                    <a:pt x="1406" y="9288"/>
                    <a:pt x="1334" y="9264"/>
                  </a:cubicBezTo>
                  <a:cubicBezTo>
                    <a:pt x="1303" y="9254"/>
                    <a:pt x="1271" y="9249"/>
                    <a:pt x="1240" y="9249"/>
                  </a:cubicBezTo>
                  <a:cubicBezTo>
                    <a:pt x="1055" y="9249"/>
                    <a:pt x="882" y="9415"/>
                    <a:pt x="882" y="9598"/>
                  </a:cubicBezTo>
                  <a:lnTo>
                    <a:pt x="882" y="11217"/>
                  </a:lnTo>
                  <a:cubicBezTo>
                    <a:pt x="882" y="11408"/>
                    <a:pt x="1048" y="11551"/>
                    <a:pt x="1215" y="11551"/>
                  </a:cubicBezTo>
                  <a:lnTo>
                    <a:pt x="8812" y="11551"/>
                  </a:lnTo>
                  <a:lnTo>
                    <a:pt x="8812" y="4859"/>
                  </a:lnTo>
                  <a:cubicBezTo>
                    <a:pt x="9384" y="4311"/>
                    <a:pt x="9693" y="3573"/>
                    <a:pt x="9693" y="2763"/>
                  </a:cubicBezTo>
                  <a:cubicBezTo>
                    <a:pt x="9741" y="1287"/>
                    <a:pt x="8479" y="1"/>
                    <a:pt x="6907" y="1"/>
                  </a:cubicBezTo>
                  <a:cubicBezTo>
                    <a:pt x="6169" y="1"/>
                    <a:pt x="5478" y="263"/>
                    <a:pt x="4930" y="810"/>
                  </a:cubicBezTo>
                  <a:cubicBezTo>
                    <a:pt x="4918" y="822"/>
                    <a:pt x="4889" y="828"/>
                    <a:pt x="4859" y="828"/>
                  </a:cubicBezTo>
                  <a:cubicBezTo>
                    <a:pt x="4829" y="828"/>
                    <a:pt x="4799" y="822"/>
                    <a:pt x="4787" y="810"/>
                  </a:cubicBezTo>
                  <a:cubicBezTo>
                    <a:pt x="4263" y="310"/>
                    <a:pt x="3573" y="1"/>
                    <a:pt x="28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7342384" y="4004127"/>
              <a:ext cx="116100" cy="93987"/>
            </a:xfrm>
            <a:custGeom>
              <a:avLst/>
              <a:gdLst/>
              <a:ahLst/>
              <a:cxnLst/>
              <a:rect l="l" t="t" r="r" b="b"/>
              <a:pathLst>
                <a:path w="3502" h="2835" extrusionOk="0">
                  <a:moveTo>
                    <a:pt x="2811" y="0"/>
                  </a:moveTo>
                  <a:cubicBezTo>
                    <a:pt x="2573" y="0"/>
                    <a:pt x="2382" y="119"/>
                    <a:pt x="2216" y="334"/>
                  </a:cubicBezTo>
                  <a:cubicBezTo>
                    <a:pt x="2167" y="432"/>
                    <a:pt x="2062" y="496"/>
                    <a:pt x="1947" y="496"/>
                  </a:cubicBezTo>
                  <a:cubicBezTo>
                    <a:pt x="1894" y="496"/>
                    <a:pt x="1839" y="483"/>
                    <a:pt x="1787" y="453"/>
                  </a:cubicBezTo>
                  <a:cubicBezTo>
                    <a:pt x="1597" y="357"/>
                    <a:pt x="1406" y="334"/>
                    <a:pt x="1239" y="334"/>
                  </a:cubicBezTo>
                  <a:cubicBezTo>
                    <a:pt x="549" y="334"/>
                    <a:pt x="1" y="905"/>
                    <a:pt x="1" y="1572"/>
                  </a:cubicBezTo>
                  <a:cubicBezTo>
                    <a:pt x="1" y="2263"/>
                    <a:pt x="549" y="2834"/>
                    <a:pt x="1239" y="2834"/>
                  </a:cubicBezTo>
                  <a:cubicBezTo>
                    <a:pt x="1906" y="2834"/>
                    <a:pt x="2430" y="2334"/>
                    <a:pt x="2502" y="1667"/>
                  </a:cubicBezTo>
                  <a:cubicBezTo>
                    <a:pt x="2502" y="1501"/>
                    <a:pt x="2644" y="1334"/>
                    <a:pt x="2811" y="1334"/>
                  </a:cubicBezTo>
                  <a:cubicBezTo>
                    <a:pt x="3168" y="1334"/>
                    <a:pt x="3478" y="1048"/>
                    <a:pt x="3478" y="667"/>
                  </a:cubicBezTo>
                  <a:cubicBezTo>
                    <a:pt x="3502" y="310"/>
                    <a:pt x="3168" y="0"/>
                    <a:pt x="2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48"/>
          <p:cNvGrpSpPr/>
          <p:nvPr/>
        </p:nvGrpSpPr>
        <p:grpSpPr>
          <a:xfrm>
            <a:off x="1533967" y="3913322"/>
            <a:ext cx="385332" cy="383740"/>
            <a:chOff x="1533967" y="3913322"/>
            <a:chExt cx="385332" cy="383740"/>
          </a:xfrm>
        </p:grpSpPr>
        <p:sp>
          <p:nvSpPr>
            <p:cNvPr id="610" name="Google Shape;610;p48"/>
            <p:cNvSpPr/>
            <p:nvPr/>
          </p:nvSpPr>
          <p:spPr>
            <a:xfrm>
              <a:off x="1662665" y="4223596"/>
              <a:ext cx="22942" cy="73466"/>
            </a:xfrm>
            <a:custGeom>
              <a:avLst/>
              <a:gdLst/>
              <a:ahLst/>
              <a:cxnLst/>
              <a:rect l="l" t="t" r="r" b="b"/>
              <a:pathLst>
                <a:path w="692" h="2216" extrusionOk="0">
                  <a:moveTo>
                    <a:pt x="334" y="1"/>
                  </a:moveTo>
                  <a:cubicBezTo>
                    <a:pt x="143" y="1"/>
                    <a:pt x="1" y="143"/>
                    <a:pt x="1" y="310"/>
                  </a:cubicBezTo>
                  <a:lnTo>
                    <a:pt x="1" y="1906"/>
                  </a:lnTo>
                  <a:cubicBezTo>
                    <a:pt x="1" y="2072"/>
                    <a:pt x="143" y="2215"/>
                    <a:pt x="334" y="2215"/>
                  </a:cubicBezTo>
                  <a:cubicBezTo>
                    <a:pt x="501" y="2215"/>
                    <a:pt x="644" y="2072"/>
                    <a:pt x="644" y="1906"/>
                  </a:cubicBezTo>
                  <a:lnTo>
                    <a:pt x="644" y="310"/>
                  </a:lnTo>
                  <a:cubicBezTo>
                    <a:pt x="691" y="143"/>
                    <a:pt x="501"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1872686" y="4223596"/>
              <a:ext cx="22908" cy="73466"/>
            </a:xfrm>
            <a:custGeom>
              <a:avLst/>
              <a:gdLst/>
              <a:ahLst/>
              <a:cxnLst/>
              <a:rect l="l" t="t" r="r" b="b"/>
              <a:pathLst>
                <a:path w="691" h="2216" extrusionOk="0">
                  <a:moveTo>
                    <a:pt x="334" y="1"/>
                  </a:moveTo>
                  <a:cubicBezTo>
                    <a:pt x="143" y="1"/>
                    <a:pt x="0" y="143"/>
                    <a:pt x="0" y="310"/>
                  </a:cubicBezTo>
                  <a:lnTo>
                    <a:pt x="0" y="1906"/>
                  </a:lnTo>
                  <a:cubicBezTo>
                    <a:pt x="0" y="2072"/>
                    <a:pt x="143" y="2215"/>
                    <a:pt x="334" y="2215"/>
                  </a:cubicBezTo>
                  <a:cubicBezTo>
                    <a:pt x="500"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8"/>
            <p:cNvSpPr/>
            <p:nvPr/>
          </p:nvSpPr>
          <p:spPr>
            <a:xfrm>
              <a:off x="1556875" y="4223596"/>
              <a:ext cx="22942" cy="73466"/>
            </a:xfrm>
            <a:custGeom>
              <a:avLst/>
              <a:gdLst/>
              <a:ahLst/>
              <a:cxnLst/>
              <a:rect l="l" t="t" r="r" b="b"/>
              <a:pathLst>
                <a:path w="692" h="2216" extrusionOk="0">
                  <a:moveTo>
                    <a:pt x="334" y="1"/>
                  </a:moveTo>
                  <a:cubicBezTo>
                    <a:pt x="143" y="1"/>
                    <a:pt x="0" y="143"/>
                    <a:pt x="0" y="310"/>
                  </a:cubicBezTo>
                  <a:lnTo>
                    <a:pt x="0" y="1906"/>
                  </a:lnTo>
                  <a:cubicBezTo>
                    <a:pt x="0" y="2072"/>
                    <a:pt x="143" y="2215"/>
                    <a:pt x="334" y="2215"/>
                  </a:cubicBezTo>
                  <a:cubicBezTo>
                    <a:pt x="501" y="2215"/>
                    <a:pt x="667" y="2072"/>
                    <a:pt x="667" y="1906"/>
                  </a:cubicBezTo>
                  <a:lnTo>
                    <a:pt x="667" y="310"/>
                  </a:lnTo>
                  <a:cubicBezTo>
                    <a:pt x="691" y="143"/>
                    <a:pt x="548"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8"/>
            <p:cNvSpPr/>
            <p:nvPr/>
          </p:nvSpPr>
          <p:spPr>
            <a:xfrm>
              <a:off x="1768455" y="4223596"/>
              <a:ext cx="21350" cy="73466"/>
            </a:xfrm>
            <a:custGeom>
              <a:avLst/>
              <a:gdLst/>
              <a:ahLst/>
              <a:cxnLst/>
              <a:rect l="l" t="t" r="r" b="b"/>
              <a:pathLst>
                <a:path w="644" h="2216" extrusionOk="0">
                  <a:moveTo>
                    <a:pt x="310" y="1"/>
                  </a:moveTo>
                  <a:cubicBezTo>
                    <a:pt x="144" y="1"/>
                    <a:pt x="1" y="143"/>
                    <a:pt x="1" y="310"/>
                  </a:cubicBezTo>
                  <a:lnTo>
                    <a:pt x="1" y="1906"/>
                  </a:lnTo>
                  <a:cubicBezTo>
                    <a:pt x="1" y="2072"/>
                    <a:pt x="144" y="2215"/>
                    <a:pt x="310" y="2215"/>
                  </a:cubicBezTo>
                  <a:cubicBezTo>
                    <a:pt x="501" y="2215"/>
                    <a:pt x="644" y="2072"/>
                    <a:pt x="644" y="1906"/>
                  </a:cubicBezTo>
                  <a:lnTo>
                    <a:pt x="644" y="310"/>
                  </a:lnTo>
                  <a:cubicBezTo>
                    <a:pt x="644" y="143"/>
                    <a:pt x="501"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8"/>
            <p:cNvSpPr/>
            <p:nvPr/>
          </p:nvSpPr>
          <p:spPr>
            <a:xfrm>
              <a:off x="1713985" y="4215706"/>
              <a:ext cx="22942" cy="30036"/>
            </a:xfrm>
            <a:custGeom>
              <a:avLst/>
              <a:gdLst/>
              <a:ahLst/>
              <a:cxnLst/>
              <a:rect l="l" t="t" r="r" b="b"/>
              <a:pathLst>
                <a:path w="692" h="906" extrusionOk="0">
                  <a:moveTo>
                    <a:pt x="1" y="0"/>
                  </a:moveTo>
                  <a:lnTo>
                    <a:pt x="1" y="596"/>
                  </a:lnTo>
                  <a:lnTo>
                    <a:pt x="24" y="596"/>
                  </a:lnTo>
                  <a:cubicBezTo>
                    <a:pt x="24" y="763"/>
                    <a:pt x="167" y="905"/>
                    <a:pt x="358" y="905"/>
                  </a:cubicBezTo>
                  <a:cubicBezTo>
                    <a:pt x="524" y="905"/>
                    <a:pt x="691" y="763"/>
                    <a:pt x="691" y="596"/>
                  </a:cubicBezTo>
                  <a:lnTo>
                    <a:pt x="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8"/>
            <p:cNvSpPr/>
            <p:nvPr/>
          </p:nvSpPr>
          <p:spPr>
            <a:xfrm>
              <a:off x="1608991" y="4215706"/>
              <a:ext cx="22113" cy="30036"/>
            </a:xfrm>
            <a:custGeom>
              <a:avLst/>
              <a:gdLst/>
              <a:ahLst/>
              <a:cxnLst/>
              <a:rect l="l" t="t" r="r" b="b"/>
              <a:pathLst>
                <a:path w="667" h="906" extrusionOk="0">
                  <a:moveTo>
                    <a:pt x="0" y="0"/>
                  </a:moveTo>
                  <a:lnTo>
                    <a:pt x="0" y="596"/>
                  </a:lnTo>
                  <a:cubicBezTo>
                    <a:pt x="0" y="763"/>
                    <a:pt x="167" y="905"/>
                    <a:pt x="334" y="905"/>
                  </a:cubicBezTo>
                  <a:cubicBezTo>
                    <a:pt x="524" y="905"/>
                    <a:pt x="667" y="763"/>
                    <a:pt x="667" y="596"/>
                  </a:cubicBezTo>
                  <a:lnTo>
                    <a:pt x="6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8"/>
            <p:cNvSpPr/>
            <p:nvPr/>
          </p:nvSpPr>
          <p:spPr>
            <a:xfrm>
              <a:off x="1820570" y="4215706"/>
              <a:ext cx="21350" cy="30036"/>
            </a:xfrm>
            <a:custGeom>
              <a:avLst/>
              <a:gdLst/>
              <a:ahLst/>
              <a:cxnLst/>
              <a:rect l="l" t="t" r="r" b="b"/>
              <a:pathLst>
                <a:path w="644" h="906" extrusionOk="0">
                  <a:moveTo>
                    <a:pt x="643" y="0"/>
                  </a:moveTo>
                  <a:cubicBezTo>
                    <a:pt x="524" y="0"/>
                    <a:pt x="453" y="24"/>
                    <a:pt x="334" y="24"/>
                  </a:cubicBezTo>
                  <a:lnTo>
                    <a:pt x="0" y="24"/>
                  </a:lnTo>
                  <a:lnTo>
                    <a:pt x="0" y="596"/>
                  </a:lnTo>
                  <a:cubicBezTo>
                    <a:pt x="0" y="763"/>
                    <a:pt x="143" y="905"/>
                    <a:pt x="334" y="905"/>
                  </a:cubicBezTo>
                  <a:cubicBezTo>
                    <a:pt x="501" y="905"/>
                    <a:pt x="643" y="763"/>
                    <a:pt x="643" y="596"/>
                  </a:cubicBezTo>
                  <a:lnTo>
                    <a:pt x="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8"/>
            <p:cNvSpPr/>
            <p:nvPr/>
          </p:nvSpPr>
          <p:spPr>
            <a:xfrm>
              <a:off x="1666610" y="4000182"/>
              <a:ext cx="112155" cy="126344"/>
            </a:xfrm>
            <a:custGeom>
              <a:avLst/>
              <a:gdLst/>
              <a:ahLst/>
              <a:cxnLst/>
              <a:rect l="l" t="t" r="r" b="b"/>
              <a:pathLst>
                <a:path w="3383" h="3811" extrusionOk="0">
                  <a:moveTo>
                    <a:pt x="1120" y="1381"/>
                  </a:moveTo>
                  <a:cubicBezTo>
                    <a:pt x="1310" y="1381"/>
                    <a:pt x="1453" y="1524"/>
                    <a:pt x="1453" y="1691"/>
                  </a:cubicBezTo>
                  <a:cubicBezTo>
                    <a:pt x="1453" y="1881"/>
                    <a:pt x="1310" y="2024"/>
                    <a:pt x="1120" y="2024"/>
                  </a:cubicBezTo>
                  <a:cubicBezTo>
                    <a:pt x="953" y="2024"/>
                    <a:pt x="810" y="1881"/>
                    <a:pt x="810" y="1691"/>
                  </a:cubicBezTo>
                  <a:cubicBezTo>
                    <a:pt x="763" y="1524"/>
                    <a:pt x="929" y="1381"/>
                    <a:pt x="1120" y="1381"/>
                  </a:cubicBezTo>
                  <a:close/>
                  <a:moveTo>
                    <a:pt x="2477" y="1381"/>
                  </a:moveTo>
                  <a:cubicBezTo>
                    <a:pt x="2644" y="1381"/>
                    <a:pt x="2787" y="1524"/>
                    <a:pt x="2787" y="1691"/>
                  </a:cubicBezTo>
                  <a:cubicBezTo>
                    <a:pt x="2787" y="1881"/>
                    <a:pt x="2644" y="2024"/>
                    <a:pt x="2477" y="2024"/>
                  </a:cubicBezTo>
                  <a:cubicBezTo>
                    <a:pt x="2287" y="2024"/>
                    <a:pt x="2144" y="1881"/>
                    <a:pt x="2144" y="1691"/>
                  </a:cubicBezTo>
                  <a:cubicBezTo>
                    <a:pt x="2144" y="1524"/>
                    <a:pt x="2287" y="1381"/>
                    <a:pt x="2477" y="1381"/>
                  </a:cubicBezTo>
                  <a:close/>
                  <a:moveTo>
                    <a:pt x="1691" y="0"/>
                  </a:moveTo>
                  <a:cubicBezTo>
                    <a:pt x="763" y="0"/>
                    <a:pt x="1" y="786"/>
                    <a:pt x="1" y="1691"/>
                  </a:cubicBezTo>
                  <a:lnTo>
                    <a:pt x="1" y="2382"/>
                  </a:lnTo>
                  <a:cubicBezTo>
                    <a:pt x="96" y="2572"/>
                    <a:pt x="239" y="2715"/>
                    <a:pt x="453" y="2715"/>
                  </a:cubicBezTo>
                  <a:cubicBezTo>
                    <a:pt x="620" y="2715"/>
                    <a:pt x="763" y="2858"/>
                    <a:pt x="763" y="3048"/>
                  </a:cubicBezTo>
                  <a:lnTo>
                    <a:pt x="763" y="3477"/>
                  </a:lnTo>
                  <a:cubicBezTo>
                    <a:pt x="763" y="3668"/>
                    <a:pt x="929" y="3810"/>
                    <a:pt x="1096" y="3810"/>
                  </a:cubicBezTo>
                  <a:lnTo>
                    <a:pt x="1430" y="3810"/>
                  </a:lnTo>
                  <a:lnTo>
                    <a:pt x="1430" y="3239"/>
                  </a:lnTo>
                  <a:cubicBezTo>
                    <a:pt x="1430" y="3072"/>
                    <a:pt x="1572" y="2929"/>
                    <a:pt x="1739" y="2929"/>
                  </a:cubicBezTo>
                  <a:cubicBezTo>
                    <a:pt x="1930" y="2929"/>
                    <a:pt x="2073" y="3072"/>
                    <a:pt x="2073" y="3239"/>
                  </a:cubicBezTo>
                  <a:lnTo>
                    <a:pt x="2073" y="3810"/>
                  </a:lnTo>
                  <a:lnTo>
                    <a:pt x="2406" y="3810"/>
                  </a:lnTo>
                  <a:cubicBezTo>
                    <a:pt x="2573" y="3810"/>
                    <a:pt x="2739" y="3668"/>
                    <a:pt x="2739" y="3477"/>
                  </a:cubicBezTo>
                  <a:lnTo>
                    <a:pt x="2739" y="3048"/>
                  </a:lnTo>
                  <a:cubicBezTo>
                    <a:pt x="2739" y="2858"/>
                    <a:pt x="2882" y="2715"/>
                    <a:pt x="3049" y="2715"/>
                  </a:cubicBezTo>
                  <a:cubicBezTo>
                    <a:pt x="3239" y="2715"/>
                    <a:pt x="3382" y="2572"/>
                    <a:pt x="3382" y="2382"/>
                  </a:cubicBezTo>
                  <a:lnTo>
                    <a:pt x="3382" y="1691"/>
                  </a:lnTo>
                  <a:cubicBezTo>
                    <a:pt x="3382" y="738"/>
                    <a:pt x="2620"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8"/>
            <p:cNvSpPr/>
            <p:nvPr/>
          </p:nvSpPr>
          <p:spPr>
            <a:xfrm>
              <a:off x="1533967" y="3913322"/>
              <a:ext cx="385332" cy="279509"/>
            </a:xfrm>
            <a:custGeom>
              <a:avLst/>
              <a:gdLst/>
              <a:ahLst/>
              <a:cxnLst/>
              <a:rect l="l" t="t" r="r" b="b"/>
              <a:pathLst>
                <a:path w="11623" h="8431" extrusionOk="0">
                  <a:moveTo>
                    <a:pt x="5788" y="1930"/>
                  </a:moveTo>
                  <a:cubicBezTo>
                    <a:pt x="7098" y="1930"/>
                    <a:pt x="8169" y="3001"/>
                    <a:pt x="8169" y="4311"/>
                  </a:cubicBezTo>
                  <a:lnTo>
                    <a:pt x="8169" y="5002"/>
                  </a:lnTo>
                  <a:cubicBezTo>
                    <a:pt x="8169" y="5454"/>
                    <a:pt x="7860" y="5835"/>
                    <a:pt x="7479" y="5954"/>
                  </a:cubicBezTo>
                  <a:lnTo>
                    <a:pt x="7479" y="6145"/>
                  </a:lnTo>
                  <a:cubicBezTo>
                    <a:pt x="7479" y="6692"/>
                    <a:pt x="7026" y="7145"/>
                    <a:pt x="6455" y="7145"/>
                  </a:cubicBezTo>
                  <a:lnTo>
                    <a:pt x="5097" y="7145"/>
                  </a:lnTo>
                  <a:cubicBezTo>
                    <a:pt x="4526" y="7145"/>
                    <a:pt x="4073" y="6692"/>
                    <a:pt x="4073" y="6145"/>
                  </a:cubicBezTo>
                  <a:lnTo>
                    <a:pt x="4073" y="5954"/>
                  </a:lnTo>
                  <a:cubicBezTo>
                    <a:pt x="3692" y="5811"/>
                    <a:pt x="3406" y="5454"/>
                    <a:pt x="3406" y="5002"/>
                  </a:cubicBezTo>
                  <a:lnTo>
                    <a:pt x="3406" y="4311"/>
                  </a:lnTo>
                  <a:cubicBezTo>
                    <a:pt x="3406" y="3001"/>
                    <a:pt x="4478" y="1930"/>
                    <a:pt x="5788" y="1930"/>
                  </a:cubicBezTo>
                  <a:close/>
                  <a:moveTo>
                    <a:pt x="7193" y="1"/>
                  </a:moveTo>
                  <a:cubicBezTo>
                    <a:pt x="6478" y="1"/>
                    <a:pt x="5764" y="310"/>
                    <a:pt x="5288" y="834"/>
                  </a:cubicBezTo>
                  <a:cubicBezTo>
                    <a:pt x="4883" y="596"/>
                    <a:pt x="4454" y="453"/>
                    <a:pt x="4002" y="453"/>
                  </a:cubicBezTo>
                  <a:cubicBezTo>
                    <a:pt x="2692" y="453"/>
                    <a:pt x="1620" y="1525"/>
                    <a:pt x="1620" y="2834"/>
                  </a:cubicBezTo>
                  <a:cubicBezTo>
                    <a:pt x="1620" y="3120"/>
                    <a:pt x="1668" y="3430"/>
                    <a:pt x="1787" y="3716"/>
                  </a:cubicBezTo>
                  <a:cubicBezTo>
                    <a:pt x="787" y="4001"/>
                    <a:pt x="25" y="4906"/>
                    <a:pt x="25" y="6026"/>
                  </a:cubicBezTo>
                  <a:cubicBezTo>
                    <a:pt x="1" y="7359"/>
                    <a:pt x="1072" y="8431"/>
                    <a:pt x="2382" y="8431"/>
                  </a:cubicBezTo>
                  <a:lnTo>
                    <a:pt x="9003" y="8431"/>
                  </a:lnTo>
                  <a:cubicBezTo>
                    <a:pt x="10432" y="8431"/>
                    <a:pt x="11622" y="7264"/>
                    <a:pt x="11622" y="5811"/>
                  </a:cubicBezTo>
                  <a:cubicBezTo>
                    <a:pt x="11622" y="4621"/>
                    <a:pt x="10813" y="3597"/>
                    <a:pt x="9717" y="3287"/>
                  </a:cubicBezTo>
                  <a:cubicBezTo>
                    <a:pt x="9765" y="3073"/>
                    <a:pt x="9812" y="2834"/>
                    <a:pt x="9812" y="2620"/>
                  </a:cubicBezTo>
                  <a:cubicBezTo>
                    <a:pt x="9812" y="1191"/>
                    <a:pt x="8645" y="1"/>
                    <a:pt x="71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48"/>
          <p:cNvGrpSpPr/>
          <p:nvPr/>
        </p:nvGrpSpPr>
        <p:grpSpPr>
          <a:xfrm>
            <a:off x="760254" y="3292774"/>
            <a:ext cx="304008" cy="384536"/>
            <a:chOff x="760254" y="3292774"/>
            <a:chExt cx="304008" cy="384536"/>
          </a:xfrm>
        </p:grpSpPr>
        <p:sp>
          <p:nvSpPr>
            <p:cNvPr id="620" name="Google Shape;620;p48"/>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8"/>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 name="Google Shape;622;p48"/>
          <p:cNvGrpSpPr/>
          <p:nvPr/>
        </p:nvGrpSpPr>
        <p:grpSpPr>
          <a:xfrm>
            <a:off x="2361387" y="3914118"/>
            <a:ext cx="356887" cy="385597"/>
            <a:chOff x="2361387" y="3914118"/>
            <a:chExt cx="356887" cy="385597"/>
          </a:xfrm>
        </p:grpSpPr>
        <p:sp>
          <p:nvSpPr>
            <p:cNvPr id="623" name="Google Shape;623;p48"/>
            <p:cNvSpPr/>
            <p:nvPr/>
          </p:nvSpPr>
          <p:spPr>
            <a:xfrm>
              <a:off x="2428488" y="3914118"/>
              <a:ext cx="221094" cy="145307"/>
            </a:xfrm>
            <a:custGeom>
              <a:avLst/>
              <a:gdLst/>
              <a:ahLst/>
              <a:cxnLst/>
              <a:rect l="l" t="t" r="r" b="b"/>
              <a:pathLst>
                <a:path w="6669" h="4383" extrusionOk="0">
                  <a:moveTo>
                    <a:pt x="405" y="0"/>
                  </a:moveTo>
                  <a:cubicBezTo>
                    <a:pt x="281" y="0"/>
                    <a:pt x="175" y="64"/>
                    <a:pt x="144" y="191"/>
                  </a:cubicBezTo>
                  <a:cubicBezTo>
                    <a:pt x="1" y="334"/>
                    <a:pt x="48" y="548"/>
                    <a:pt x="239" y="643"/>
                  </a:cubicBezTo>
                  <a:lnTo>
                    <a:pt x="953" y="1001"/>
                  </a:lnTo>
                  <a:lnTo>
                    <a:pt x="953" y="2620"/>
                  </a:lnTo>
                  <a:cubicBezTo>
                    <a:pt x="953" y="2787"/>
                    <a:pt x="1025" y="2882"/>
                    <a:pt x="1191" y="2953"/>
                  </a:cubicBezTo>
                  <a:lnTo>
                    <a:pt x="1977" y="3215"/>
                  </a:lnTo>
                  <a:cubicBezTo>
                    <a:pt x="1977" y="3287"/>
                    <a:pt x="1953" y="3382"/>
                    <a:pt x="1953" y="3430"/>
                  </a:cubicBezTo>
                  <a:cubicBezTo>
                    <a:pt x="1953" y="3811"/>
                    <a:pt x="2192" y="4168"/>
                    <a:pt x="2573" y="4382"/>
                  </a:cubicBezTo>
                  <a:cubicBezTo>
                    <a:pt x="2811" y="4287"/>
                    <a:pt x="3073" y="4239"/>
                    <a:pt x="3335" y="4239"/>
                  </a:cubicBezTo>
                  <a:cubicBezTo>
                    <a:pt x="3597" y="4239"/>
                    <a:pt x="3835" y="4287"/>
                    <a:pt x="4073" y="4382"/>
                  </a:cubicBezTo>
                  <a:cubicBezTo>
                    <a:pt x="4454" y="4168"/>
                    <a:pt x="4692" y="3811"/>
                    <a:pt x="4692" y="3430"/>
                  </a:cubicBezTo>
                  <a:cubicBezTo>
                    <a:pt x="4692" y="3382"/>
                    <a:pt x="4692" y="3311"/>
                    <a:pt x="4668" y="3215"/>
                  </a:cubicBezTo>
                  <a:lnTo>
                    <a:pt x="5478" y="2953"/>
                  </a:lnTo>
                  <a:cubicBezTo>
                    <a:pt x="5621" y="2906"/>
                    <a:pt x="5716" y="2787"/>
                    <a:pt x="5716" y="2620"/>
                  </a:cubicBezTo>
                  <a:lnTo>
                    <a:pt x="5716" y="1001"/>
                  </a:lnTo>
                  <a:lnTo>
                    <a:pt x="6431" y="643"/>
                  </a:lnTo>
                  <a:cubicBezTo>
                    <a:pt x="6597" y="548"/>
                    <a:pt x="6669" y="334"/>
                    <a:pt x="6573" y="191"/>
                  </a:cubicBezTo>
                  <a:cubicBezTo>
                    <a:pt x="6510" y="64"/>
                    <a:pt x="6393" y="0"/>
                    <a:pt x="6281" y="0"/>
                  </a:cubicBezTo>
                  <a:cubicBezTo>
                    <a:pt x="6224" y="0"/>
                    <a:pt x="6169" y="16"/>
                    <a:pt x="6121" y="48"/>
                  </a:cubicBezTo>
                  <a:lnTo>
                    <a:pt x="5240" y="477"/>
                  </a:lnTo>
                  <a:cubicBezTo>
                    <a:pt x="5121" y="548"/>
                    <a:pt x="5049" y="667"/>
                    <a:pt x="5049" y="786"/>
                  </a:cubicBezTo>
                  <a:lnTo>
                    <a:pt x="5049" y="2382"/>
                  </a:lnTo>
                  <a:lnTo>
                    <a:pt x="4454" y="2596"/>
                  </a:lnTo>
                  <a:cubicBezTo>
                    <a:pt x="4216" y="2191"/>
                    <a:pt x="3811" y="1858"/>
                    <a:pt x="3358" y="1858"/>
                  </a:cubicBezTo>
                  <a:cubicBezTo>
                    <a:pt x="2906" y="1858"/>
                    <a:pt x="2525" y="2191"/>
                    <a:pt x="2263" y="2596"/>
                  </a:cubicBezTo>
                  <a:lnTo>
                    <a:pt x="1668" y="2382"/>
                  </a:lnTo>
                  <a:lnTo>
                    <a:pt x="1668" y="786"/>
                  </a:lnTo>
                  <a:cubicBezTo>
                    <a:pt x="1668" y="667"/>
                    <a:pt x="1596" y="548"/>
                    <a:pt x="1477" y="477"/>
                  </a:cubicBezTo>
                  <a:lnTo>
                    <a:pt x="596" y="48"/>
                  </a:lnTo>
                  <a:cubicBezTo>
                    <a:pt x="532" y="16"/>
                    <a:pt x="466" y="0"/>
                    <a:pt x="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8"/>
            <p:cNvSpPr/>
            <p:nvPr/>
          </p:nvSpPr>
          <p:spPr>
            <a:xfrm>
              <a:off x="2486902" y="4184112"/>
              <a:ext cx="105060" cy="115304"/>
            </a:xfrm>
            <a:custGeom>
              <a:avLst/>
              <a:gdLst/>
              <a:ahLst/>
              <a:cxnLst/>
              <a:rect l="l" t="t" r="r" b="b"/>
              <a:pathLst>
                <a:path w="3169" h="3478" extrusionOk="0">
                  <a:moveTo>
                    <a:pt x="763" y="1"/>
                  </a:moveTo>
                  <a:cubicBezTo>
                    <a:pt x="287" y="191"/>
                    <a:pt x="1" y="549"/>
                    <a:pt x="1" y="977"/>
                  </a:cubicBezTo>
                  <a:cubicBezTo>
                    <a:pt x="1" y="1596"/>
                    <a:pt x="715" y="3478"/>
                    <a:pt x="1573" y="3478"/>
                  </a:cubicBezTo>
                  <a:cubicBezTo>
                    <a:pt x="2430" y="3478"/>
                    <a:pt x="3144" y="1596"/>
                    <a:pt x="3144" y="977"/>
                  </a:cubicBezTo>
                  <a:cubicBezTo>
                    <a:pt x="3168" y="549"/>
                    <a:pt x="2835" y="168"/>
                    <a:pt x="2382" y="1"/>
                  </a:cubicBezTo>
                  <a:cubicBezTo>
                    <a:pt x="2144" y="96"/>
                    <a:pt x="1858" y="168"/>
                    <a:pt x="1573" y="168"/>
                  </a:cubicBezTo>
                  <a:cubicBezTo>
                    <a:pt x="1263" y="168"/>
                    <a:pt x="1001" y="120"/>
                    <a:pt x="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8"/>
            <p:cNvSpPr/>
            <p:nvPr/>
          </p:nvSpPr>
          <p:spPr>
            <a:xfrm>
              <a:off x="2390594" y="4192798"/>
              <a:ext cx="78207" cy="105856"/>
            </a:xfrm>
            <a:custGeom>
              <a:avLst/>
              <a:gdLst/>
              <a:ahLst/>
              <a:cxnLst/>
              <a:rect l="l" t="t" r="r" b="b"/>
              <a:pathLst>
                <a:path w="2359" h="3193" extrusionOk="0">
                  <a:moveTo>
                    <a:pt x="1525" y="1"/>
                  </a:moveTo>
                  <a:cubicBezTo>
                    <a:pt x="1358" y="25"/>
                    <a:pt x="1191" y="168"/>
                    <a:pt x="1191" y="358"/>
                  </a:cubicBezTo>
                  <a:lnTo>
                    <a:pt x="1191" y="1954"/>
                  </a:lnTo>
                  <a:lnTo>
                    <a:pt x="215" y="2549"/>
                  </a:lnTo>
                  <a:cubicBezTo>
                    <a:pt x="72" y="2644"/>
                    <a:pt x="1" y="2859"/>
                    <a:pt x="96" y="3025"/>
                  </a:cubicBezTo>
                  <a:cubicBezTo>
                    <a:pt x="158" y="3135"/>
                    <a:pt x="272" y="3193"/>
                    <a:pt x="390" y="3193"/>
                  </a:cubicBezTo>
                  <a:cubicBezTo>
                    <a:pt x="452" y="3193"/>
                    <a:pt x="515" y="3177"/>
                    <a:pt x="572" y="3144"/>
                  </a:cubicBezTo>
                  <a:lnTo>
                    <a:pt x="1715" y="2478"/>
                  </a:lnTo>
                  <a:cubicBezTo>
                    <a:pt x="1787" y="2406"/>
                    <a:pt x="1882" y="2287"/>
                    <a:pt x="1882" y="2168"/>
                  </a:cubicBezTo>
                  <a:lnTo>
                    <a:pt x="1882" y="691"/>
                  </a:lnTo>
                  <a:lnTo>
                    <a:pt x="2215" y="691"/>
                  </a:lnTo>
                  <a:cubicBezTo>
                    <a:pt x="2215" y="429"/>
                    <a:pt x="2263" y="19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8"/>
            <p:cNvSpPr/>
            <p:nvPr/>
          </p:nvSpPr>
          <p:spPr>
            <a:xfrm>
              <a:off x="2361387" y="4125697"/>
              <a:ext cx="119250" cy="71212"/>
            </a:xfrm>
            <a:custGeom>
              <a:avLst/>
              <a:gdLst/>
              <a:ahLst/>
              <a:cxnLst/>
              <a:rect l="l" t="t" r="r" b="b"/>
              <a:pathLst>
                <a:path w="3597" h="2148" extrusionOk="0">
                  <a:moveTo>
                    <a:pt x="1953" y="1"/>
                  </a:moveTo>
                  <a:cubicBezTo>
                    <a:pt x="1810" y="1"/>
                    <a:pt x="1691" y="96"/>
                    <a:pt x="1620" y="215"/>
                  </a:cubicBezTo>
                  <a:lnTo>
                    <a:pt x="1239" y="1191"/>
                  </a:lnTo>
                  <a:lnTo>
                    <a:pt x="262" y="1477"/>
                  </a:lnTo>
                  <a:cubicBezTo>
                    <a:pt x="72" y="1549"/>
                    <a:pt x="0" y="1715"/>
                    <a:pt x="24" y="1906"/>
                  </a:cubicBezTo>
                  <a:cubicBezTo>
                    <a:pt x="67" y="2055"/>
                    <a:pt x="225" y="2148"/>
                    <a:pt x="377" y="2148"/>
                  </a:cubicBezTo>
                  <a:cubicBezTo>
                    <a:pt x="395" y="2148"/>
                    <a:pt x="412" y="2146"/>
                    <a:pt x="429" y="2144"/>
                  </a:cubicBezTo>
                  <a:lnTo>
                    <a:pt x="1572" y="1811"/>
                  </a:lnTo>
                  <a:cubicBezTo>
                    <a:pt x="1667" y="1787"/>
                    <a:pt x="1739" y="1715"/>
                    <a:pt x="1786" y="1596"/>
                  </a:cubicBezTo>
                  <a:lnTo>
                    <a:pt x="2144" y="667"/>
                  </a:lnTo>
                  <a:lnTo>
                    <a:pt x="3596" y="667"/>
                  </a:lnTo>
                  <a:cubicBezTo>
                    <a:pt x="3525" y="501"/>
                    <a:pt x="3501" y="334"/>
                    <a:pt x="3501" y="120"/>
                  </a:cubicBezTo>
                  <a:lnTo>
                    <a:pt x="3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8"/>
            <p:cNvSpPr/>
            <p:nvPr/>
          </p:nvSpPr>
          <p:spPr>
            <a:xfrm>
              <a:off x="2361387" y="4005685"/>
              <a:ext cx="124786" cy="101878"/>
            </a:xfrm>
            <a:custGeom>
              <a:avLst/>
              <a:gdLst/>
              <a:ahLst/>
              <a:cxnLst/>
              <a:rect l="l" t="t" r="r" b="b"/>
              <a:pathLst>
                <a:path w="3764" h="3073" extrusionOk="0">
                  <a:moveTo>
                    <a:pt x="378" y="0"/>
                  </a:moveTo>
                  <a:cubicBezTo>
                    <a:pt x="241" y="0"/>
                    <a:pt x="103" y="82"/>
                    <a:pt x="48" y="191"/>
                  </a:cubicBezTo>
                  <a:cubicBezTo>
                    <a:pt x="0" y="382"/>
                    <a:pt x="96" y="572"/>
                    <a:pt x="239" y="644"/>
                  </a:cubicBezTo>
                  <a:lnTo>
                    <a:pt x="1215" y="1025"/>
                  </a:lnTo>
                  <a:lnTo>
                    <a:pt x="1620" y="2668"/>
                  </a:lnTo>
                  <a:cubicBezTo>
                    <a:pt x="1667" y="2811"/>
                    <a:pt x="1786" y="2906"/>
                    <a:pt x="1929" y="2930"/>
                  </a:cubicBezTo>
                  <a:lnTo>
                    <a:pt x="3573" y="3073"/>
                  </a:lnTo>
                  <a:cubicBezTo>
                    <a:pt x="3596" y="2835"/>
                    <a:pt x="3644" y="2597"/>
                    <a:pt x="3763" y="2430"/>
                  </a:cubicBezTo>
                  <a:lnTo>
                    <a:pt x="2263" y="2287"/>
                  </a:lnTo>
                  <a:lnTo>
                    <a:pt x="1834" y="691"/>
                  </a:lnTo>
                  <a:cubicBezTo>
                    <a:pt x="1810" y="572"/>
                    <a:pt x="1763" y="525"/>
                    <a:pt x="1644" y="453"/>
                  </a:cubicBezTo>
                  <a:lnTo>
                    <a:pt x="500" y="25"/>
                  </a:lnTo>
                  <a:cubicBezTo>
                    <a:pt x="462" y="8"/>
                    <a:pt x="420" y="0"/>
                    <a:pt x="3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8"/>
            <p:cNvSpPr/>
            <p:nvPr/>
          </p:nvSpPr>
          <p:spPr>
            <a:xfrm>
              <a:off x="2608506" y="4193593"/>
              <a:ext cx="78174" cy="106121"/>
            </a:xfrm>
            <a:custGeom>
              <a:avLst/>
              <a:gdLst/>
              <a:ahLst/>
              <a:cxnLst/>
              <a:rect l="l" t="t" r="r" b="b"/>
              <a:pathLst>
                <a:path w="2358" h="3201" extrusionOk="0">
                  <a:moveTo>
                    <a:pt x="0" y="1"/>
                  </a:moveTo>
                  <a:cubicBezTo>
                    <a:pt x="119" y="215"/>
                    <a:pt x="167" y="453"/>
                    <a:pt x="167" y="691"/>
                  </a:cubicBezTo>
                  <a:lnTo>
                    <a:pt x="477" y="691"/>
                  </a:lnTo>
                  <a:lnTo>
                    <a:pt x="477" y="2168"/>
                  </a:lnTo>
                  <a:cubicBezTo>
                    <a:pt x="477" y="2287"/>
                    <a:pt x="548" y="2406"/>
                    <a:pt x="667" y="2477"/>
                  </a:cubicBezTo>
                  <a:lnTo>
                    <a:pt x="1810" y="3168"/>
                  </a:lnTo>
                  <a:cubicBezTo>
                    <a:pt x="1854" y="3190"/>
                    <a:pt x="1903" y="3201"/>
                    <a:pt x="1954" y="3201"/>
                  </a:cubicBezTo>
                  <a:cubicBezTo>
                    <a:pt x="2067" y="3201"/>
                    <a:pt x="2188" y="3148"/>
                    <a:pt x="2287" y="3049"/>
                  </a:cubicBezTo>
                  <a:cubicBezTo>
                    <a:pt x="2358" y="2835"/>
                    <a:pt x="2334" y="2620"/>
                    <a:pt x="2144" y="2525"/>
                  </a:cubicBezTo>
                  <a:lnTo>
                    <a:pt x="1167" y="1930"/>
                  </a:lnTo>
                  <a:lnTo>
                    <a:pt x="1167" y="334"/>
                  </a:lnTo>
                  <a:cubicBezTo>
                    <a:pt x="1167" y="144"/>
                    <a:pt x="1024"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8"/>
            <p:cNvSpPr/>
            <p:nvPr/>
          </p:nvSpPr>
          <p:spPr>
            <a:xfrm>
              <a:off x="2595875" y="4125697"/>
              <a:ext cx="121603" cy="71444"/>
            </a:xfrm>
            <a:custGeom>
              <a:avLst/>
              <a:gdLst/>
              <a:ahLst/>
              <a:cxnLst/>
              <a:rect l="l" t="t" r="r" b="b"/>
              <a:pathLst>
                <a:path w="3668" h="2155" extrusionOk="0">
                  <a:moveTo>
                    <a:pt x="96" y="1"/>
                  </a:moveTo>
                  <a:lnTo>
                    <a:pt x="96" y="120"/>
                  </a:lnTo>
                  <a:cubicBezTo>
                    <a:pt x="96" y="334"/>
                    <a:pt x="72" y="501"/>
                    <a:pt x="0" y="667"/>
                  </a:cubicBezTo>
                  <a:lnTo>
                    <a:pt x="1453" y="667"/>
                  </a:lnTo>
                  <a:lnTo>
                    <a:pt x="1810" y="1596"/>
                  </a:lnTo>
                  <a:cubicBezTo>
                    <a:pt x="1858" y="1691"/>
                    <a:pt x="1929" y="1787"/>
                    <a:pt x="2025" y="1811"/>
                  </a:cubicBezTo>
                  <a:lnTo>
                    <a:pt x="3168" y="2144"/>
                  </a:lnTo>
                  <a:cubicBezTo>
                    <a:pt x="3193" y="2151"/>
                    <a:pt x="3219" y="2154"/>
                    <a:pt x="3244" y="2154"/>
                  </a:cubicBezTo>
                  <a:cubicBezTo>
                    <a:pt x="3389" y="2154"/>
                    <a:pt x="3532" y="2047"/>
                    <a:pt x="3572" y="1906"/>
                  </a:cubicBezTo>
                  <a:cubicBezTo>
                    <a:pt x="3668" y="1715"/>
                    <a:pt x="3549" y="1549"/>
                    <a:pt x="3382" y="1477"/>
                  </a:cubicBezTo>
                  <a:lnTo>
                    <a:pt x="2382" y="1191"/>
                  </a:lnTo>
                  <a:lnTo>
                    <a:pt x="2001" y="215"/>
                  </a:lnTo>
                  <a:cubicBezTo>
                    <a:pt x="1929" y="96"/>
                    <a:pt x="1810" y="1"/>
                    <a:pt x="16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8"/>
            <p:cNvSpPr/>
            <p:nvPr/>
          </p:nvSpPr>
          <p:spPr>
            <a:xfrm>
              <a:off x="2592725" y="4005221"/>
              <a:ext cx="125549" cy="102342"/>
            </a:xfrm>
            <a:custGeom>
              <a:avLst/>
              <a:gdLst/>
              <a:ahLst/>
              <a:cxnLst/>
              <a:rect l="l" t="t" r="r" b="b"/>
              <a:pathLst>
                <a:path w="3787" h="3087" extrusionOk="0">
                  <a:moveTo>
                    <a:pt x="3406" y="1"/>
                  </a:moveTo>
                  <a:cubicBezTo>
                    <a:pt x="3357" y="1"/>
                    <a:pt x="3308" y="13"/>
                    <a:pt x="3263" y="39"/>
                  </a:cubicBezTo>
                  <a:lnTo>
                    <a:pt x="2120" y="467"/>
                  </a:lnTo>
                  <a:cubicBezTo>
                    <a:pt x="2024" y="515"/>
                    <a:pt x="1953" y="586"/>
                    <a:pt x="1929" y="705"/>
                  </a:cubicBezTo>
                  <a:lnTo>
                    <a:pt x="1524" y="2301"/>
                  </a:lnTo>
                  <a:lnTo>
                    <a:pt x="0" y="2444"/>
                  </a:lnTo>
                  <a:cubicBezTo>
                    <a:pt x="119" y="2658"/>
                    <a:pt x="191" y="2849"/>
                    <a:pt x="214" y="3087"/>
                  </a:cubicBezTo>
                  <a:lnTo>
                    <a:pt x="1834" y="2944"/>
                  </a:lnTo>
                  <a:cubicBezTo>
                    <a:pt x="1977" y="2944"/>
                    <a:pt x="2096" y="2825"/>
                    <a:pt x="2120" y="2682"/>
                  </a:cubicBezTo>
                  <a:lnTo>
                    <a:pt x="2548" y="1039"/>
                  </a:lnTo>
                  <a:lnTo>
                    <a:pt x="3525" y="658"/>
                  </a:lnTo>
                  <a:cubicBezTo>
                    <a:pt x="3715" y="586"/>
                    <a:pt x="3787" y="396"/>
                    <a:pt x="3715" y="205"/>
                  </a:cubicBezTo>
                  <a:cubicBezTo>
                    <a:pt x="3663" y="84"/>
                    <a:pt x="3536" y="1"/>
                    <a:pt x="3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8"/>
            <p:cNvSpPr/>
            <p:nvPr/>
          </p:nvSpPr>
          <p:spPr>
            <a:xfrm>
              <a:off x="2501125" y="4077526"/>
              <a:ext cx="75024" cy="89247"/>
            </a:xfrm>
            <a:custGeom>
              <a:avLst/>
              <a:gdLst/>
              <a:ahLst/>
              <a:cxnLst/>
              <a:rect l="l" t="t" r="r" b="b"/>
              <a:pathLst>
                <a:path w="2263" h="2692" extrusionOk="0">
                  <a:moveTo>
                    <a:pt x="1144" y="1"/>
                  </a:moveTo>
                  <a:cubicBezTo>
                    <a:pt x="524" y="1"/>
                    <a:pt x="1" y="501"/>
                    <a:pt x="1" y="1120"/>
                  </a:cubicBezTo>
                  <a:lnTo>
                    <a:pt x="1" y="1573"/>
                  </a:lnTo>
                  <a:cubicBezTo>
                    <a:pt x="1" y="2192"/>
                    <a:pt x="524" y="2692"/>
                    <a:pt x="1144" y="2692"/>
                  </a:cubicBezTo>
                  <a:cubicBezTo>
                    <a:pt x="1763" y="2692"/>
                    <a:pt x="2263" y="2192"/>
                    <a:pt x="2263" y="1573"/>
                  </a:cubicBezTo>
                  <a:lnTo>
                    <a:pt x="2263" y="1120"/>
                  </a:lnTo>
                  <a:cubicBezTo>
                    <a:pt x="2263" y="501"/>
                    <a:pt x="1763" y="1"/>
                    <a:pt x="1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48"/>
          <p:cNvGrpSpPr/>
          <p:nvPr/>
        </p:nvGrpSpPr>
        <p:grpSpPr>
          <a:xfrm>
            <a:off x="3176143" y="3914118"/>
            <a:ext cx="351383" cy="383873"/>
            <a:chOff x="3176143" y="3914118"/>
            <a:chExt cx="351383" cy="383873"/>
          </a:xfrm>
        </p:grpSpPr>
        <p:sp>
          <p:nvSpPr>
            <p:cNvPr id="633" name="Google Shape;633;p48"/>
            <p:cNvSpPr/>
            <p:nvPr/>
          </p:nvSpPr>
          <p:spPr>
            <a:xfrm>
              <a:off x="3252725" y="3914118"/>
              <a:ext cx="92429" cy="90042"/>
            </a:xfrm>
            <a:custGeom>
              <a:avLst/>
              <a:gdLst/>
              <a:ahLst/>
              <a:cxnLst/>
              <a:rect l="l" t="t" r="r" b="b"/>
              <a:pathLst>
                <a:path w="2788" h="2716" extrusionOk="0">
                  <a:moveTo>
                    <a:pt x="263" y="0"/>
                  </a:moveTo>
                  <a:cubicBezTo>
                    <a:pt x="144" y="0"/>
                    <a:pt x="25" y="96"/>
                    <a:pt x="25" y="239"/>
                  </a:cubicBezTo>
                  <a:lnTo>
                    <a:pt x="25" y="429"/>
                  </a:lnTo>
                  <a:cubicBezTo>
                    <a:pt x="1" y="1667"/>
                    <a:pt x="1025" y="2715"/>
                    <a:pt x="2311" y="2715"/>
                  </a:cubicBezTo>
                  <a:lnTo>
                    <a:pt x="2549" y="2715"/>
                  </a:lnTo>
                  <a:cubicBezTo>
                    <a:pt x="2668" y="2715"/>
                    <a:pt x="2787" y="2620"/>
                    <a:pt x="2787" y="2477"/>
                  </a:cubicBezTo>
                  <a:lnTo>
                    <a:pt x="2787" y="2287"/>
                  </a:lnTo>
                  <a:cubicBezTo>
                    <a:pt x="2787" y="1024"/>
                    <a:pt x="1739" y="0"/>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8"/>
            <p:cNvSpPr/>
            <p:nvPr/>
          </p:nvSpPr>
          <p:spPr>
            <a:xfrm>
              <a:off x="3296155" y="4073581"/>
              <a:ext cx="112155" cy="126377"/>
            </a:xfrm>
            <a:custGeom>
              <a:avLst/>
              <a:gdLst/>
              <a:ahLst/>
              <a:cxnLst/>
              <a:rect l="l" t="t" r="r" b="b"/>
              <a:pathLst>
                <a:path w="3383" h="3812" extrusionOk="0">
                  <a:moveTo>
                    <a:pt x="1001" y="1358"/>
                  </a:moveTo>
                  <a:cubicBezTo>
                    <a:pt x="1191" y="1358"/>
                    <a:pt x="1334" y="1501"/>
                    <a:pt x="1334" y="1692"/>
                  </a:cubicBezTo>
                  <a:cubicBezTo>
                    <a:pt x="1334" y="1858"/>
                    <a:pt x="1191" y="2025"/>
                    <a:pt x="1001" y="2025"/>
                  </a:cubicBezTo>
                  <a:cubicBezTo>
                    <a:pt x="834" y="2025"/>
                    <a:pt x="668" y="1858"/>
                    <a:pt x="668" y="1692"/>
                  </a:cubicBezTo>
                  <a:cubicBezTo>
                    <a:pt x="668" y="1501"/>
                    <a:pt x="834" y="1358"/>
                    <a:pt x="1001" y="1358"/>
                  </a:cubicBezTo>
                  <a:close/>
                  <a:moveTo>
                    <a:pt x="2382" y="1358"/>
                  </a:moveTo>
                  <a:cubicBezTo>
                    <a:pt x="2549" y="1358"/>
                    <a:pt x="2692" y="1501"/>
                    <a:pt x="2692" y="1692"/>
                  </a:cubicBezTo>
                  <a:cubicBezTo>
                    <a:pt x="2692" y="1858"/>
                    <a:pt x="2549" y="2025"/>
                    <a:pt x="2382" y="2025"/>
                  </a:cubicBezTo>
                  <a:cubicBezTo>
                    <a:pt x="2192" y="2025"/>
                    <a:pt x="2049" y="1858"/>
                    <a:pt x="2049" y="1692"/>
                  </a:cubicBezTo>
                  <a:cubicBezTo>
                    <a:pt x="2049" y="1501"/>
                    <a:pt x="2192" y="1358"/>
                    <a:pt x="2382" y="1358"/>
                  </a:cubicBezTo>
                  <a:close/>
                  <a:moveTo>
                    <a:pt x="1692" y="1"/>
                  </a:moveTo>
                  <a:cubicBezTo>
                    <a:pt x="739" y="1"/>
                    <a:pt x="1" y="763"/>
                    <a:pt x="1" y="1692"/>
                  </a:cubicBezTo>
                  <a:lnTo>
                    <a:pt x="1" y="2382"/>
                  </a:lnTo>
                  <a:cubicBezTo>
                    <a:pt x="1" y="2549"/>
                    <a:pt x="144" y="2692"/>
                    <a:pt x="310" y="2692"/>
                  </a:cubicBezTo>
                  <a:cubicBezTo>
                    <a:pt x="501" y="2692"/>
                    <a:pt x="644" y="2859"/>
                    <a:pt x="644" y="3025"/>
                  </a:cubicBezTo>
                  <a:lnTo>
                    <a:pt x="644" y="3478"/>
                  </a:lnTo>
                  <a:cubicBezTo>
                    <a:pt x="644" y="3644"/>
                    <a:pt x="787" y="3811"/>
                    <a:pt x="977" y="3811"/>
                  </a:cubicBezTo>
                  <a:lnTo>
                    <a:pt x="1311" y="3811"/>
                  </a:lnTo>
                  <a:lnTo>
                    <a:pt x="1311" y="3240"/>
                  </a:lnTo>
                  <a:cubicBezTo>
                    <a:pt x="1311" y="3049"/>
                    <a:pt x="1453" y="2906"/>
                    <a:pt x="1620" y="2906"/>
                  </a:cubicBezTo>
                  <a:cubicBezTo>
                    <a:pt x="1811" y="2906"/>
                    <a:pt x="1954" y="3049"/>
                    <a:pt x="1954" y="3240"/>
                  </a:cubicBezTo>
                  <a:lnTo>
                    <a:pt x="1954" y="3811"/>
                  </a:lnTo>
                  <a:lnTo>
                    <a:pt x="2287" y="3811"/>
                  </a:lnTo>
                  <a:cubicBezTo>
                    <a:pt x="2454" y="3811"/>
                    <a:pt x="2620" y="3644"/>
                    <a:pt x="2620" y="3478"/>
                  </a:cubicBezTo>
                  <a:lnTo>
                    <a:pt x="2620" y="3025"/>
                  </a:lnTo>
                  <a:cubicBezTo>
                    <a:pt x="2620" y="2859"/>
                    <a:pt x="2763" y="2692"/>
                    <a:pt x="2930" y="2692"/>
                  </a:cubicBezTo>
                  <a:cubicBezTo>
                    <a:pt x="3120" y="2692"/>
                    <a:pt x="3263" y="2549"/>
                    <a:pt x="3263" y="2382"/>
                  </a:cubicBezTo>
                  <a:lnTo>
                    <a:pt x="3263" y="1692"/>
                  </a:lnTo>
                  <a:cubicBezTo>
                    <a:pt x="3382" y="763"/>
                    <a:pt x="2644" y="1"/>
                    <a:pt x="1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8"/>
            <p:cNvSpPr/>
            <p:nvPr/>
          </p:nvSpPr>
          <p:spPr>
            <a:xfrm>
              <a:off x="3176143" y="3914118"/>
              <a:ext cx="351383" cy="383873"/>
            </a:xfrm>
            <a:custGeom>
              <a:avLst/>
              <a:gdLst/>
              <a:ahLst/>
              <a:cxnLst/>
              <a:rect l="l" t="t" r="r" b="b"/>
              <a:pathLst>
                <a:path w="10599" h="11579" extrusionOk="0">
                  <a:moveTo>
                    <a:pt x="5312" y="4120"/>
                  </a:moveTo>
                  <a:cubicBezTo>
                    <a:pt x="6621" y="4120"/>
                    <a:pt x="7693" y="5192"/>
                    <a:pt x="7693" y="6502"/>
                  </a:cubicBezTo>
                  <a:lnTo>
                    <a:pt x="7693" y="7192"/>
                  </a:lnTo>
                  <a:cubicBezTo>
                    <a:pt x="7693" y="7621"/>
                    <a:pt x="7383" y="8026"/>
                    <a:pt x="7002" y="8145"/>
                  </a:cubicBezTo>
                  <a:lnTo>
                    <a:pt x="7002" y="8312"/>
                  </a:lnTo>
                  <a:cubicBezTo>
                    <a:pt x="7002" y="8883"/>
                    <a:pt x="6550" y="9336"/>
                    <a:pt x="6002" y="9336"/>
                  </a:cubicBezTo>
                  <a:lnTo>
                    <a:pt x="4621" y="9336"/>
                  </a:lnTo>
                  <a:cubicBezTo>
                    <a:pt x="4049" y="9336"/>
                    <a:pt x="3621" y="8883"/>
                    <a:pt x="3621" y="8312"/>
                  </a:cubicBezTo>
                  <a:lnTo>
                    <a:pt x="3621" y="8145"/>
                  </a:lnTo>
                  <a:cubicBezTo>
                    <a:pt x="3216" y="7978"/>
                    <a:pt x="2930" y="7621"/>
                    <a:pt x="2930" y="7192"/>
                  </a:cubicBezTo>
                  <a:lnTo>
                    <a:pt x="2930" y="6502"/>
                  </a:lnTo>
                  <a:cubicBezTo>
                    <a:pt x="2930" y="5192"/>
                    <a:pt x="4002" y="4120"/>
                    <a:pt x="5312" y="4120"/>
                  </a:cubicBezTo>
                  <a:close/>
                  <a:moveTo>
                    <a:pt x="7979" y="0"/>
                  </a:moveTo>
                  <a:cubicBezTo>
                    <a:pt x="6979" y="0"/>
                    <a:pt x="6074" y="477"/>
                    <a:pt x="5550" y="1263"/>
                  </a:cubicBezTo>
                  <a:cubicBezTo>
                    <a:pt x="5669" y="1596"/>
                    <a:pt x="5716" y="1906"/>
                    <a:pt x="5764" y="2263"/>
                  </a:cubicBezTo>
                  <a:lnTo>
                    <a:pt x="5764" y="2477"/>
                  </a:lnTo>
                  <a:cubicBezTo>
                    <a:pt x="5764" y="2977"/>
                    <a:pt x="5335" y="3358"/>
                    <a:pt x="4859" y="3358"/>
                  </a:cubicBezTo>
                  <a:lnTo>
                    <a:pt x="4621" y="3358"/>
                  </a:lnTo>
                  <a:cubicBezTo>
                    <a:pt x="3621" y="3358"/>
                    <a:pt x="2692" y="2858"/>
                    <a:pt x="2144" y="2048"/>
                  </a:cubicBezTo>
                  <a:cubicBezTo>
                    <a:pt x="1525" y="2334"/>
                    <a:pt x="1001" y="2810"/>
                    <a:pt x="620" y="3430"/>
                  </a:cubicBezTo>
                  <a:cubicBezTo>
                    <a:pt x="144" y="4287"/>
                    <a:pt x="1" y="5430"/>
                    <a:pt x="215" y="6716"/>
                  </a:cubicBezTo>
                  <a:cubicBezTo>
                    <a:pt x="549" y="8502"/>
                    <a:pt x="1525" y="10241"/>
                    <a:pt x="2716" y="11074"/>
                  </a:cubicBezTo>
                  <a:cubicBezTo>
                    <a:pt x="3192" y="11407"/>
                    <a:pt x="3692" y="11574"/>
                    <a:pt x="4145" y="11574"/>
                  </a:cubicBezTo>
                  <a:cubicBezTo>
                    <a:pt x="4264" y="11574"/>
                    <a:pt x="4383" y="11574"/>
                    <a:pt x="4478" y="11550"/>
                  </a:cubicBezTo>
                  <a:cubicBezTo>
                    <a:pt x="4811" y="11503"/>
                    <a:pt x="5050" y="11288"/>
                    <a:pt x="5288" y="11098"/>
                  </a:cubicBezTo>
                  <a:cubicBezTo>
                    <a:pt x="5526" y="11312"/>
                    <a:pt x="5788" y="11503"/>
                    <a:pt x="6074" y="11550"/>
                  </a:cubicBezTo>
                  <a:cubicBezTo>
                    <a:pt x="6186" y="11569"/>
                    <a:pt x="6300" y="11579"/>
                    <a:pt x="6415" y="11579"/>
                  </a:cubicBezTo>
                  <a:cubicBezTo>
                    <a:pt x="6887" y="11579"/>
                    <a:pt x="7381" y="11419"/>
                    <a:pt x="7860" y="11074"/>
                  </a:cubicBezTo>
                  <a:cubicBezTo>
                    <a:pt x="9027" y="10241"/>
                    <a:pt x="10051" y="8478"/>
                    <a:pt x="10360" y="6692"/>
                  </a:cubicBezTo>
                  <a:cubicBezTo>
                    <a:pt x="10598" y="5406"/>
                    <a:pt x="10456" y="4216"/>
                    <a:pt x="9884" y="3311"/>
                  </a:cubicBezTo>
                  <a:cubicBezTo>
                    <a:pt x="9844" y="3211"/>
                    <a:pt x="9738" y="3162"/>
                    <a:pt x="9608" y="3162"/>
                  </a:cubicBezTo>
                  <a:cubicBezTo>
                    <a:pt x="9582" y="3162"/>
                    <a:pt x="9555" y="3164"/>
                    <a:pt x="9527" y="3168"/>
                  </a:cubicBezTo>
                  <a:cubicBezTo>
                    <a:pt x="9384" y="3191"/>
                    <a:pt x="9289" y="3287"/>
                    <a:pt x="9265" y="3430"/>
                  </a:cubicBezTo>
                  <a:cubicBezTo>
                    <a:pt x="9217" y="3692"/>
                    <a:pt x="8979" y="3882"/>
                    <a:pt x="8693" y="3882"/>
                  </a:cubicBezTo>
                  <a:cubicBezTo>
                    <a:pt x="8384" y="3882"/>
                    <a:pt x="8145" y="3620"/>
                    <a:pt x="8145" y="3311"/>
                  </a:cubicBezTo>
                  <a:cubicBezTo>
                    <a:pt x="8145" y="3263"/>
                    <a:pt x="8145" y="3191"/>
                    <a:pt x="8169" y="3096"/>
                  </a:cubicBezTo>
                  <a:cubicBezTo>
                    <a:pt x="8217" y="2930"/>
                    <a:pt x="8169" y="2739"/>
                    <a:pt x="7979" y="2691"/>
                  </a:cubicBezTo>
                  <a:cubicBezTo>
                    <a:pt x="7788" y="2596"/>
                    <a:pt x="7669" y="2382"/>
                    <a:pt x="7669" y="2191"/>
                  </a:cubicBezTo>
                  <a:cubicBezTo>
                    <a:pt x="7669" y="2001"/>
                    <a:pt x="7503" y="1858"/>
                    <a:pt x="7336" y="1858"/>
                  </a:cubicBezTo>
                  <a:cubicBezTo>
                    <a:pt x="7295" y="1856"/>
                    <a:pt x="7254" y="1855"/>
                    <a:pt x="7213" y="1855"/>
                  </a:cubicBezTo>
                  <a:cubicBezTo>
                    <a:pt x="6689" y="1855"/>
                    <a:pt x="6206" y="1996"/>
                    <a:pt x="5764" y="2239"/>
                  </a:cubicBezTo>
                  <a:cubicBezTo>
                    <a:pt x="6074" y="1310"/>
                    <a:pt x="6955" y="667"/>
                    <a:pt x="7979" y="667"/>
                  </a:cubicBezTo>
                  <a:cubicBezTo>
                    <a:pt x="8169" y="667"/>
                    <a:pt x="8312" y="524"/>
                    <a:pt x="8312" y="334"/>
                  </a:cubicBezTo>
                  <a:cubicBezTo>
                    <a:pt x="8312" y="167"/>
                    <a:pt x="8169" y="0"/>
                    <a:pt x="79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8"/>
          <p:cNvGrpSpPr/>
          <p:nvPr/>
        </p:nvGrpSpPr>
        <p:grpSpPr>
          <a:xfrm>
            <a:off x="4001209" y="3914085"/>
            <a:ext cx="326088" cy="385332"/>
            <a:chOff x="4001209" y="3914085"/>
            <a:chExt cx="326088" cy="385332"/>
          </a:xfrm>
        </p:grpSpPr>
        <p:sp>
          <p:nvSpPr>
            <p:cNvPr id="637" name="Google Shape;637;p48"/>
            <p:cNvSpPr/>
            <p:nvPr/>
          </p:nvSpPr>
          <p:spPr>
            <a:xfrm>
              <a:off x="4148837" y="4119398"/>
              <a:ext cx="48966" cy="49762"/>
            </a:xfrm>
            <a:custGeom>
              <a:avLst/>
              <a:gdLst/>
              <a:ahLst/>
              <a:cxnLst/>
              <a:rect l="l" t="t" r="r" b="b"/>
              <a:pathLst>
                <a:path w="1477" h="1501" extrusionOk="0">
                  <a:moveTo>
                    <a:pt x="739" y="0"/>
                  </a:moveTo>
                  <a:cubicBezTo>
                    <a:pt x="310" y="0"/>
                    <a:pt x="0" y="333"/>
                    <a:pt x="0" y="762"/>
                  </a:cubicBezTo>
                  <a:cubicBezTo>
                    <a:pt x="0" y="1167"/>
                    <a:pt x="310" y="1500"/>
                    <a:pt x="739" y="1500"/>
                  </a:cubicBezTo>
                  <a:cubicBezTo>
                    <a:pt x="1143" y="1500"/>
                    <a:pt x="1477" y="1167"/>
                    <a:pt x="1477" y="762"/>
                  </a:cubicBezTo>
                  <a:cubicBezTo>
                    <a:pt x="1477" y="357"/>
                    <a:pt x="1143" y="0"/>
                    <a:pt x="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8"/>
            <p:cNvSpPr/>
            <p:nvPr/>
          </p:nvSpPr>
          <p:spPr>
            <a:xfrm>
              <a:off x="4001209" y="3914085"/>
              <a:ext cx="326088" cy="385332"/>
            </a:xfrm>
            <a:custGeom>
              <a:avLst/>
              <a:gdLst/>
              <a:ahLst/>
              <a:cxnLst/>
              <a:rect l="l" t="t" r="r" b="b"/>
              <a:pathLst>
                <a:path w="9836" h="11623" extrusionOk="0">
                  <a:moveTo>
                    <a:pt x="2715" y="5645"/>
                  </a:moveTo>
                  <a:cubicBezTo>
                    <a:pt x="2977" y="5645"/>
                    <a:pt x="3215" y="5717"/>
                    <a:pt x="3429" y="5836"/>
                  </a:cubicBezTo>
                  <a:cubicBezTo>
                    <a:pt x="3548" y="5931"/>
                    <a:pt x="3620" y="6122"/>
                    <a:pt x="3525" y="6241"/>
                  </a:cubicBezTo>
                  <a:cubicBezTo>
                    <a:pt x="3464" y="6316"/>
                    <a:pt x="3375" y="6363"/>
                    <a:pt x="3288" y="6363"/>
                  </a:cubicBezTo>
                  <a:cubicBezTo>
                    <a:pt x="3237" y="6363"/>
                    <a:pt x="3187" y="6347"/>
                    <a:pt x="3144" y="6312"/>
                  </a:cubicBezTo>
                  <a:cubicBezTo>
                    <a:pt x="3025" y="6241"/>
                    <a:pt x="2858" y="6193"/>
                    <a:pt x="2715" y="6193"/>
                  </a:cubicBezTo>
                  <a:cubicBezTo>
                    <a:pt x="2310" y="6193"/>
                    <a:pt x="1977" y="6526"/>
                    <a:pt x="1977" y="6955"/>
                  </a:cubicBezTo>
                  <a:cubicBezTo>
                    <a:pt x="1977" y="7360"/>
                    <a:pt x="2310" y="7693"/>
                    <a:pt x="2715" y="7693"/>
                  </a:cubicBezTo>
                  <a:cubicBezTo>
                    <a:pt x="2858" y="7693"/>
                    <a:pt x="2977" y="7670"/>
                    <a:pt x="3072" y="7574"/>
                  </a:cubicBezTo>
                  <a:lnTo>
                    <a:pt x="3144" y="7503"/>
                  </a:lnTo>
                  <a:cubicBezTo>
                    <a:pt x="3183" y="7437"/>
                    <a:pt x="3258" y="7401"/>
                    <a:pt x="3338" y="7401"/>
                  </a:cubicBezTo>
                  <a:cubicBezTo>
                    <a:pt x="3403" y="7401"/>
                    <a:pt x="3471" y="7425"/>
                    <a:pt x="3525" y="7479"/>
                  </a:cubicBezTo>
                  <a:cubicBezTo>
                    <a:pt x="3668" y="7574"/>
                    <a:pt x="3668" y="7741"/>
                    <a:pt x="3572" y="7860"/>
                  </a:cubicBezTo>
                  <a:cubicBezTo>
                    <a:pt x="3548" y="7908"/>
                    <a:pt x="3525" y="7955"/>
                    <a:pt x="3453" y="7979"/>
                  </a:cubicBezTo>
                  <a:cubicBezTo>
                    <a:pt x="3263" y="8170"/>
                    <a:pt x="3025" y="8241"/>
                    <a:pt x="2715" y="8241"/>
                  </a:cubicBezTo>
                  <a:cubicBezTo>
                    <a:pt x="2001" y="8241"/>
                    <a:pt x="1405" y="7646"/>
                    <a:pt x="1405" y="6955"/>
                  </a:cubicBezTo>
                  <a:cubicBezTo>
                    <a:pt x="1405" y="6241"/>
                    <a:pt x="2001" y="5645"/>
                    <a:pt x="2715" y="5645"/>
                  </a:cubicBezTo>
                  <a:close/>
                  <a:moveTo>
                    <a:pt x="5192" y="5645"/>
                  </a:moveTo>
                  <a:cubicBezTo>
                    <a:pt x="5906" y="5645"/>
                    <a:pt x="6501" y="6241"/>
                    <a:pt x="6501" y="6955"/>
                  </a:cubicBezTo>
                  <a:cubicBezTo>
                    <a:pt x="6501" y="7670"/>
                    <a:pt x="5906" y="8265"/>
                    <a:pt x="5192" y="8265"/>
                  </a:cubicBezTo>
                  <a:cubicBezTo>
                    <a:pt x="4477" y="8265"/>
                    <a:pt x="3882" y="7670"/>
                    <a:pt x="3882" y="6955"/>
                  </a:cubicBezTo>
                  <a:cubicBezTo>
                    <a:pt x="3882" y="6241"/>
                    <a:pt x="4477" y="5645"/>
                    <a:pt x="5192" y="5645"/>
                  </a:cubicBezTo>
                  <a:close/>
                  <a:moveTo>
                    <a:pt x="7264" y="7193"/>
                  </a:moveTo>
                  <a:cubicBezTo>
                    <a:pt x="7597" y="7193"/>
                    <a:pt x="7835" y="7455"/>
                    <a:pt x="7835" y="7741"/>
                  </a:cubicBezTo>
                  <a:lnTo>
                    <a:pt x="7835" y="7836"/>
                  </a:lnTo>
                  <a:cubicBezTo>
                    <a:pt x="7811" y="7955"/>
                    <a:pt x="7740" y="8074"/>
                    <a:pt x="7645" y="8194"/>
                  </a:cubicBezTo>
                  <a:cubicBezTo>
                    <a:pt x="7573" y="8313"/>
                    <a:pt x="7478" y="8432"/>
                    <a:pt x="7406" y="8527"/>
                  </a:cubicBezTo>
                  <a:lnTo>
                    <a:pt x="7645" y="8527"/>
                  </a:lnTo>
                  <a:cubicBezTo>
                    <a:pt x="7764" y="8527"/>
                    <a:pt x="7883" y="8622"/>
                    <a:pt x="7883" y="8765"/>
                  </a:cubicBezTo>
                  <a:cubicBezTo>
                    <a:pt x="7906" y="8884"/>
                    <a:pt x="7811" y="9003"/>
                    <a:pt x="7668" y="9003"/>
                  </a:cubicBezTo>
                  <a:lnTo>
                    <a:pt x="7216" y="9003"/>
                  </a:lnTo>
                  <a:cubicBezTo>
                    <a:pt x="6954" y="9003"/>
                    <a:pt x="6906" y="9003"/>
                    <a:pt x="6882" y="8979"/>
                  </a:cubicBezTo>
                  <a:cubicBezTo>
                    <a:pt x="6835" y="8932"/>
                    <a:pt x="6763" y="8884"/>
                    <a:pt x="6740" y="8813"/>
                  </a:cubicBezTo>
                  <a:cubicBezTo>
                    <a:pt x="6692" y="8694"/>
                    <a:pt x="6763" y="8622"/>
                    <a:pt x="6859" y="8527"/>
                  </a:cubicBezTo>
                  <a:cubicBezTo>
                    <a:pt x="6906" y="8432"/>
                    <a:pt x="7025" y="8289"/>
                    <a:pt x="7264" y="7955"/>
                  </a:cubicBezTo>
                  <a:cubicBezTo>
                    <a:pt x="7335" y="7860"/>
                    <a:pt x="7359" y="7812"/>
                    <a:pt x="7383" y="7741"/>
                  </a:cubicBezTo>
                  <a:lnTo>
                    <a:pt x="7383" y="7717"/>
                  </a:lnTo>
                  <a:cubicBezTo>
                    <a:pt x="7383" y="7670"/>
                    <a:pt x="7335" y="7622"/>
                    <a:pt x="7264" y="7622"/>
                  </a:cubicBezTo>
                  <a:cubicBezTo>
                    <a:pt x="7216" y="7622"/>
                    <a:pt x="7168" y="7670"/>
                    <a:pt x="7144" y="7717"/>
                  </a:cubicBezTo>
                  <a:cubicBezTo>
                    <a:pt x="7123" y="7824"/>
                    <a:pt x="7025" y="7911"/>
                    <a:pt x="6920" y="7911"/>
                  </a:cubicBezTo>
                  <a:cubicBezTo>
                    <a:pt x="6907" y="7911"/>
                    <a:pt x="6895" y="7910"/>
                    <a:pt x="6882" y="7908"/>
                  </a:cubicBezTo>
                  <a:cubicBezTo>
                    <a:pt x="6763" y="7860"/>
                    <a:pt x="6668" y="7741"/>
                    <a:pt x="6692" y="7622"/>
                  </a:cubicBezTo>
                  <a:cubicBezTo>
                    <a:pt x="6763" y="7360"/>
                    <a:pt x="7002" y="7193"/>
                    <a:pt x="7264" y="7193"/>
                  </a:cubicBezTo>
                  <a:close/>
                  <a:moveTo>
                    <a:pt x="3772" y="0"/>
                  </a:moveTo>
                  <a:cubicBezTo>
                    <a:pt x="3690" y="0"/>
                    <a:pt x="3616" y="30"/>
                    <a:pt x="3548" y="97"/>
                  </a:cubicBezTo>
                  <a:cubicBezTo>
                    <a:pt x="3429" y="216"/>
                    <a:pt x="3429" y="359"/>
                    <a:pt x="3501" y="525"/>
                  </a:cubicBezTo>
                  <a:cubicBezTo>
                    <a:pt x="4025" y="1406"/>
                    <a:pt x="3882" y="2573"/>
                    <a:pt x="3167" y="3312"/>
                  </a:cubicBezTo>
                  <a:cubicBezTo>
                    <a:pt x="2858" y="3145"/>
                    <a:pt x="2667" y="2835"/>
                    <a:pt x="2572" y="2478"/>
                  </a:cubicBezTo>
                  <a:lnTo>
                    <a:pt x="2548" y="2383"/>
                  </a:lnTo>
                  <a:cubicBezTo>
                    <a:pt x="2501" y="2264"/>
                    <a:pt x="2429" y="2145"/>
                    <a:pt x="2262" y="2121"/>
                  </a:cubicBezTo>
                  <a:cubicBezTo>
                    <a:pt x="2242" y="2117"/>
                    <a:pt x="2221" y="2115"/>
                    <a:pt x="2199" y="2115"/>
                  </a:cubicBezTo>
                  <a:cubicBezTo>
                    <a:pt x="2096" y="2115"/>
                    <a:pt x="1984" y="2161"/>
                    <a:pt x="1905" y="2240"/>
                  </a:cubicBezTo>
                  <a:cubicBezTo>
                    <a:pt x="929" y="3550"/>
                    <a:pt x="0" y="5002"/>
                    <a:pt x="0" y="6741"/>
                  </a:cubicBezTo>
                  <a:cubicBezTo>
                    <a:pt x="0" y="8051"/>
                    <a:pt x="524" y="9265"/>
                    <a:pt x="1429" y="10194"/>
                  </a:cubicBezTo>
                  <a:cubicBezTo>
                    <a:pt x="2358" y="11123"/>
                    <a:pt x="3572" y="11623"/>
                    <a:pt x="4882" y="11623"/>
                  </a:cubicBezTo>
                  <a:cubicBezTo>
                    <a:pt x="6192" y="11623"/>
                    <a:pt x="7430" y="11123"/>
                    <a:pt x="8335" y="10194"/>
                  </a:cubicBezTo>
                  <a:cubicBezTo>
                    <a:pt x="9264" y="9265"/>
                    <a:pt x="9764" y="8051"/>
                    <a:pt x="9764" y="6741"/>
                  </a:cubicBezTo>
                  <a:cubicBezTo>
                    <a:pt x="9835" y="5002"/>
                    <a:pt x="8907" y="3550"/>
                    <a:pt x="7930" y="2240"/>
                  </a:cubicBezTo>
                  <a:cubicBezTo>
                    <a:pt x="7851" y="2161"/>
                    <a:pt x="7756" y="2115"/>
                    <a:pt x="7658" y="2115"/>
                  </a:cubicBezTo>
                  <a:cubicBezTo>
                    <a:pt x="7638" y="2115"/>
                    <a:pt x="7617" y="2117"/>
                    <a:pt x="7597" y="2121"/>
                  </a:cubicBezTo>
                  <a:cubicBezTo>
                    <a:pt x="7478" y="2145"/>
                    <a:pt x="7359" y="2240"/>
                    <a:pt x="7335" y="2359"/>
                  </a:cubicBezTo>
                  <a:lnTo>
                    <a:pt x="7192" y="2859"/>
                  </a:lnTo>
                  <a:cubicBezTo>
                    <a:pt x="7097" y="3216"/>
                    <a:pt x="6859" y="3526"/>
                    <a:pt x="6525" y="3693"/>
                  </a:cubicBezTo>
                  <a:cubicBezTo>
                    <a:pt x="6382" y="2192"/>
                    <a:pt x="5454" y="835"/>
                    <a:pt x="4096" y="97"/>
                  </a:cubicBezTo>
                  <a:lnTo>
                    <a:pt x="3977" y="49"/>
                  </a:lnTo>
                  <a:cubicBezTo>
                    <a:pt x="3904" y="18"/>
                    <a:pt x="3836" y="0"/>
                    <a:pt x="3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48"/>
          <p:cNvGrpSpPr/>
          <p:nvPr/>
        </p:nvGrpSpPr>
        <p:grpSpPr>
          <a:xfrm>
            <a:off x="5592065" y="3914085"/>
            <a:ext cx="397134" cy="385663"/>
            <a:chOff x="5592065" y="3914085"/>
            <a:chExt cx="397134" cy="385663"/>
          </a:xfrm>
        </p:grpSpPr>
        <p:sp>
          <p:nvSpPr>
            <p:cNvPr id="640" name="Google Shape;640;p48"/>
            <p:cNvSpPr/>
            <p:nvPr/>
          </p:nvSpPr>
          <p:spPr>
            <a:xfrm>
              <a:off x="5592065" y="3914085"/>
              <a:ext cx="397134" cy="385663"/>
            </a:xfrm>
            <a:custGeom>
              <a:avLst/>
              <a:gdLst/>
              <a:ahLst/>
              <a:cxnLst/>
              <a:rect l="l" t="t" r="r" b="b"/>
              <a:pathLst>
                <a:path w="11979" h="11633" extrusionOk="0">
                  <a:moveTo>
                    <a:pt x="7720" y="1"/>
                  </a:moveTo>
                  <a:cubicBezTo>
                    <a:pt x="7373" y="1"/>
                    <a:pt x="7012" y="15"/>
                    <a:pt x="6645" y="49"/>
                  </a:cubicBezTo>
                  <a:cubicBezTo>
                    <a:pt x="6549" y="49"/>
                    <a:pt x="6478" y="97"/>
                    <a:pt x="6406" y="192"/>
                  </a:cubicBezTo>
                  <a:cubicBezTo>
                    <a:pt x="6359" y="287"/>
                    <a:pt x="6311" y="359"/>
                    <a:pt x="6359" y="478"/>
                  </a:cubicBezTo>
                  <a:cubicBezTo>
                    <a:pt x="6478" y="906"/>
                    <a:pt x="6716" y="1287"/>
                    <a:pt x="7002" y="1621"/>
                  </a:cubicBezTo>
                  <a:cubicBezTo>
                    <a:pt x="7216" y="1835"/>
                    <a:pt x="7216" y="2145"/>
                    <a:pt x="7002" y="2335"/>
                  </a:cubicBezTo>
                  <a:cubicBezTo>
                    <a:pt x="6895" y="2442"/>
                    <a:pt x="6764" y="2496"/>
                    <a:pt x="6636" y="2496"/>
                  </a:cubicBezTo>
                  <a:cubicBezTo>
                    <a:pt x="6508" y="2496"/>
                    <a:pt x="6383" y="2442"/>
                    <a:pt x="6287" y="2335"/>
                  </a:cubicBezTo>
                  <a:cubicBezTo>
                    <a:pt x="5811" y="1859"/>
                    <a:pt x="5478" y="1264"/>
                    <a:pt x="5335" y="597"/>
                  </a:cubicBezTo>
                  <a:cubicBezTo>
                    <a:pt x="5311" y="501"/>
                    <a:pt x="5239" y="430"/>
                    <a:pt x="5192" y="406"/>
                  </a:cubicBezTo>
                  <a:cubicBezTo>
                    <a:pt x="5131" y="361"/>
                    <a:pt x="5071" y="344"/>
                    <a:pt x="5017" y="344"/>
                  </a:cubicBezTo>
                  <a:cubicBezTo>
                    <a:pt x="4985" y="344"/>
                    <a:pt x="4956" y="350"/>
                    <a:pt x="4930" y="359"/>
                  </a:cubicBezTo>
                  <a:cubicBezTo>
                    <a:pt x="3858" y="668"/>
                    <a:pt x="2953" y="1192"/>
                    <a:pt x="2263" y="1883"/>
                  </a:cubicBezTo>
                  <a:lnTo>
                    <a:pt x="2191" y="1978"/>
                  </a:lnTo>
                  <a:cubicBezTo>
                    <a:pt x="2120" y="2026"/>
                    <a:pt x="2096" y="2145"/>
                    <a:pt x="2096" y="2240"/>
                  </a:cubicBezTo>
                  <a:cubicBezTo>
                    <a:pt x="2144" y="3192"/>
                    <a:pt x="2739" y="4026"/>
                    <a:pt x="3572" y="4407"/>
                  </a:cubicBezTo>
                  <a:cubicBezTo>
                    <a:pt x="3692" y="4478"/>
                    <a:pt x="3787" y="4574"/>
                    <a:pt x="3858" y="4717"/>
                  </a:cubicBezTo>
                  <a:cubicBezTo>
                    <a:pt x="3906" y="4836"/>
                    <a:pt x="3882" y="4979"/>
                    <a:pt x="3811" y="5098"/>
                  </a:cubicBezTo>
                  <a:cubicBezTo>
                    <a:pt x="3763" y="5217"/>
                    <a:pt x="3668" y="5312"/>
                    <a:pt x="3525" y="5360"/>
                  </a:cubicBezTo>
                  <a:cubicBezTo>
                    <a:pt x="3475" y="5390"/>
                    <a:pt x="3421" y="5403"/>
                    <a:pt x="3366" y="5403"/>
                  </a:cubicBezTo>
                  <a:cubicBezTo>
                    <a:pt x="3290" y="5403"/>
                    <a:pt x="3213" y="5377"/>
                    <a:pt x="3144" y="5336"/>
                  </a:cubicBezTo>
                  <a:cubicBezTo>
                    <a:pt x="2429" y="5002"/>
                    <a:pt x="1858" y="4431"/>
                    <a:pt x="1477" y="3764"/>
                  </a:cubicBezTo>
                  <a:cubicBezTo>
                    <a:pt x="1405" y="3645"/>
                    <a:pt x="1286" y="3574"/>
                    <a:pt x="1167" y="3574"/>
                  </a:cubicBezTo>
                  <a:cubicBezTo>
                    <a:pt x="1048" y="3574"/>
                    <a:pt x="929" y="3645"/>
                    <a:pt x="881" y="3764"/>
                  </a:cubicBezTo>
                  <a:cubicBezTo>
                    <a:pt x="191" y="5098"/>
                    <a:pt x="0" y="6550"/>
                    <a:pt x="405" y="7884"/>
                  </a:cubicBezTo>
                  <a:cubicBezTo>
                    <a:pt x="524" y="8336"/>
                    <a:pt x="786" y="8765"/>
                    <a:pt x="1143" y="9075"/>
                  </a:cubicBezTo>
                  <a:cubicBezTo>
                    <a:pt x="1358" y="9265"/>
                    <a:pt x="1596" y="9408"/>
                    <a:pt x="1834" y="9527"/>
                  </a:cubicBezTo>
                  <a:lnTo>
                    <a:pt x="7978" y="3359"/>
                  </a:lnTo>
                  <a:cubicBezTo>
                    <a:pt x="8038" y="3300"/>
                    <a:pt x="8127" y="3270"/>
                    <a:pt x="8216" y="3270"/>
                  </a:cubicBezTo>
                  <a:cubicBezTo>
                    <a:pt x="8306" y="3270"/>
                    <a:pt x="8395" y="3300"/>
                    <a:pt x="8454" y="3359"/>
                  </a:cubicBezTo>
                  <a:cubicBezTo>
                    <a:pt x="8573" y="3478"/>
                    <a:pt x="8573" y="3716"/>
                    <a:pt x="8454" y="3835"/>
                  </a:cubicBezTo>
                  <a:lnTo>
                    <a:pt x="2310" y="10003"/>
                  </a:lnTo>
                  <a:cubicBezTo>
                    <a:pt x="2429" y="10242"/>
                    <a:pt x="2572" y="10480"/>
                    <a:pt x="2739" y="10694"/>
                  </a:cubicBezTo>
                  <a:lnTo>
                    <a:pt x="2858" y="10813"/>
                  </a:lnTo>
                  <a:cubicBezTo>
                    <a:pt x="3168" y="11099"/>
                    <a:pt x="3525" y="11313"/>
                    <a:pt x="3930" y="11432"/>
                  </a:cubicBezTo>
                  <a:cubicBezTo>
                    <a:pt x="4389" y="11566"/>
                    <a:pt x="4871" y="11632"/>
                    <a:pt x="5362" y="11632"/>
                  </a:cubicBezTo>
                  <a:cubicBezTo>
                    <a:pt x="6271" y="11632"/>
                    <a:pt x="7207" y="11405"/>
                    <a:pt x="8073" y="10956"/>
                  </a:cubicBezTo>
                  <a:cubicBezTo>
                    <a:pt x="8192" y="10908"/>
                    <a:pt x="8264" y="10789"/>
                    <a:pt x="8264" y="10670"/>
                  </a:cubicBezTo>
                  <a:cubicBezTo>
                    <a:pt x="8264" y="10551"/>
                    <a:pt x="8192" y="10432"/>
                    <a:pt x="8073" y="10361"/>
                  </a:cubicBezTo>
                  <a:cubicBezTo>
                    <a:pt x="7359" y="9980"/>
                    <a:pt x="6835" y="9408"/>
                    <a:pt x="6502" y="8694"/>
                  </a:cubicBezTo>
                  <a:cubicBezTo>
                    <a:pt x="6430" y="8575"/>
                    <a:pt x="6430" y="8432"/>
                    <a:pt x="6478" y="8313"/>
                  </a:cubicBezTo>
                  <a:cubicBezTo>
                    <a:pt x="6525" y="8194"/>
                    <a:pt x="6621" y="8074"/>
                    <a:pt x="6740" y="8003"/>
                  </a:cubicBezTo>
                  <a:cubicBezTo>
                    <a:pt x="6810" y="7975"/>
                    <a:pt x="6887" y="7964"/>
                    <a:pt x="6964" y="7964"/>
                  </a:cubicBezTo>
                  <a:cubicBezTo>
                    <a:pt x="7018" y="7964"/>
                    <a:pt x="7071" y="7969"/>
                    <a:pt x="7121" y="7979"/>
                  </a:cubicBezTo>
                  <a:cubicBezTo>
                    <a:pt x="7240" y="8051"/>
                    <a:pt x="7359" y="8122"/>
                    <a:pt x="7430" y="8241"/>
                  </a:cubicBezTo>
                  <a:cubicBezTo>
                    <a:pt x="7811" y="9122"/>
                    <a:pt x="8645" y="9670"/>
                    <a:pt x="9598" y="9741"/>
                  </a:cubicBezTo>
                  <a:cubicBezTo>
                    <a:pt x="9693" y="9741"/>
                    <a:pt x="9764" y="9718"/>
                    <a:pt x="9859" y="9646"/>
                  </a:cubicBezTo>
                  <a:lnTo>
                    <a:pt x="9955" y="9551"/>
                  </a:lnTo>
                  <a:cubicBezTo>
                    <a:pt x="10622" y="8884"/>
                    <a:pt x="11145" y="7979"/>
                    <a:pt x="11479" y="6908"/>
                  </a:cubicBezTo>
                  <a:cubicBezTo>
                    <a:pt x="11503" y="6812"/>
                    <a:pt x="11479" y="6741"/>
                    <a:pt x="11431" y="6646"/>
                  </a:cubicBezTo>
                  <a:cubicBezTo>
                    <a:pt x="11384" y="6550"/>
                    <a:pt x="11312" y="6503"/>
                    <a:pt x="11217" y="6503"/>
                  </a:cubicBezTo>
                  <a:cubicBezTo>
                    <a:pt x="10574" y="6336"/>
                    <a:pt x="9979" y="6026"/>
                    <a:pt x="9502" y="5550"/>
                  </a:cubicBezTo>
                  <a:cubicBezTo>
                    <a:pt x="9288" y="5336"/>
                    <a:pt x="9288" y="5002"/>
                    <a:pt x="9502" y="4836"/>
                  </a:cubicBezTo>
                  <a:cubicBezTo>
                    <a:pt x="9609" y="4729"/>
                    <a:pt x="9740" y="4675"/>
                    <a:pt x="9868" y="4675"/>
                  </a:cubicBezTo>
                  <a:cubicBezTo>
                    <a:pt x="9996" y="4675"/>
                    <a:pt x="10121" y="4729"/>
                    <a:pt x="10217" y="4836"/>
                  </a:cubicBezTo>
                  <a:cubicBezTo>
                    <a:pt x="10502" y="5121"/>
                    <a:pt x="10931" y="5360"/>
                    <a:pt x="11336" y="5479"/>
                  </a:cubicBezTo>
                  <a:cubicBezTo>
                    <a:pt x="11361" y="5485"/>
                    <a:pt x="11389" y="5488"/>
                    <a:pt x="11417" y="5488"/>
                  </a:cubicBezTo>
                  <a:cubicBezTo>
                    <a:pt x="11493" y="5488"/>
                    <a:pt x="11576" y="5466"/>
                    <a:pt x="11646" y="5431"/>
                  </a:cubicBezTo>
                  <a:cubicBezTo>
                    <a:pt x="11741" y="5360"/>
                    <a:pt x="11788" y="5264"/>
                    <a:pt x="11788" y="5193"/>
                  </a:cubicBezTo>
                  <a:cubicBezTo>
                    <a:pt x="11979" y="2835"/>
                    <a:pt x="11407" y="763"/>
                    <a:pt x="11384" y="668"/>
                  </a:cubicBezTo>
                  <a:cubicBezTo>
                    <a:pt x="11360" y="549"/>
                    <a:pt x="11265" y="454"/>
                    <a:pt x="11145" y="430"/>
                  </a:cubicBezTo>
                  <a:cubicBezTo>
                    <a:pt x="11065" y="410"/>
                    <a:pt x="9582" y="1"/>
                    <a:pt x="77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8"/>
            <p:cNvSpPr/>
            <p:nvPr/>
          </p:nvSpPr>
          <p:spPr>
            <a:xfrm>
              <a:off x="5598364" y="4228337"/>
              <a:ext cx="71112" cy="70084"/>
            </a:xfrm>
            <a:custGeom>
              <a:avLst/>
              <a:gdLst/>
              <a:ahLst/>
              <a:cxnLst/>
              <a:rect l="l" t="t" r="r" b="b"/>
              <a:pathLst>
                <a:path w="2145" h="2114" extrusionOk="0">
                  <a:moveTo>
                    <a:pt x="1668" y="0"/>
                  </a:moveTo>
                  <a:lnTo>
                    <a:pt x="120" y="1548"/>
                  </a:lnTo>
                  <a:cubicBezTo>
                    <a:pt x="1" y="1667"/>
                    <a:pt x="1" y="1906"/>
                    <a:pt x="120" y="2025"/>
                  </a:cubicBezTo>
                  <a:cubicBezTo>
                    <a:pt x="179" y="2084"/>
                    <a:pt x="269" y="2114"/>
                    <a:pt x="358" y="2114"/>
                  </a:cubicBezTo>
                  <a:cubicBezTo>
                    <a:pt x="447" y="2114"/>
                    <a:pt x="537" y="2084"/>
                    <a:pt x="596" y="2025"/>
                  </a:cubicBezTo>
                  <a:lnTo>
                    <a:pt x="2144" y="477"/>
                  </a:lnTo>
                  <a:cubicBezTo>
                    <a:pt x="2073" y="358"/>
                    <a:pt x="2049" y="239"/>
                    <a:pt x="2025" y="120"/>
                  </a:cubicBezTo>
                  <a:cubicBezTo>
                    <a:pt x="1906" y="96"/>
                    <a:pt x="1787" y="24"/>
                    <a:pt x="1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48"/>
          <p:cNvGrpSpPr/>
          <p:nvPr/>
        </p:nvGrpSpPr>
        <p:grpSpPr>
          <a:xfrm>
            <a:off x="4854654" y="3914118"/>
            <a:ext cx="247948" cy="384503"/>
            <a:chOff x="4854654" y="3914118"/>
            <a:chExt cx="247948" cy="384503"/>
          </a:xfrm>
        </p:grpSpPr>
        <p:sp>
          <p:nvSpPr>
            <p:cNvPr id="643" name="Google Shape;643;p48"/>
            <p:cNvSpPr/>
            <p:nvPr/>
          </p:nvSpPr>
          <p:spPr>
            <a:xfrm>
              <a:off x="4944663" y="3914118"/>
              <a:ext cx="67929" cy="22146"/>
            </a:xfrm>
            <a:custGeom>
              <a:avLst/>
              <a:gdLst/>
              <a:ahLst/>
              <a:cxnLst/>
              <a:rect l="l" t="t" r="r" b="b"/>
              <a:pathLst>
                <a:path w="2049" h="668" extrusionOk="0">
                  <a:moveTo>
                    <a:pt x="334" y="0"/>
                  </a:moveTo>
                  <a:cubicBezTo>
                    <a:pt x="167" y="0"/>
                    <a:pt x="0" y="167"/>
                    <a:pt x="0" y="334"/>
                  </a:cubicBezTo>
                  <a:lnTo>
                    <a:pt x="0" y="667"/>
                  </a:lnTo>
                  <a:lnTo>
                    <a:pt x="2048" y="667"/>
                  </a:lnTo>
                  <a:lnTo>
                    <a:pt x="2048" y="334"/>
                  </a:lnTo>
                  <a:lnTo>
                    <a:pt x="2025" y="334"/>
                  </a:lnTo>
                  <a:cubicBezTo>
                    <a:pt x="2025" y="167"/>
                    <a:pt x="1882"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p:nvPr/>
          </p:nvSpPr>
          <p:spPr>
            <a:xfrm>
              <a:off x="4854654" y="3959106"/>
              <a:ext cx="247948" cy="339515"/>
            </a:xfrm>
            <a:custGeom>
              <a:avLst/>
              <a:gdLst/>
              <a:ahLst/>
              <a:cxnLst/>
              <a:rect l="l" t="t" r="r" b="b"/>
              <a:pathLst>
                <a:path w="7479" h="10241" extrusionOk="0">
                  <a:moveTo>
                    <a:pt x="3739" y="3692"/>
                  </a:moveTo>
                  <a:cubicBezTo>
                    <a:pt x="5049" y="3692"/>
                    <a:pt x="6121" y="4764"/>
                    <a:pt x="6121" y="6073"/>
                  </a:cubicBezTo>
                  <a:lnTo>
                    <a:pt x="6121" y="6716"/>
                  </a:lnTo>
                  <a:cubicBezTo>
                    <a:pt x="6121" y="7169"/>
                    <a:pt x="5811" y="7550"/>
                    <a:pt x="5430" y="7669"/>
                  </a:cubicBezTo>
                  <a:lnTo>
                    <a:pt x="5430" y="7860"/>
                  </a:lnTo>
                  <a:cubicBezTo>
                    <a:pt x="5430" y="8407"/>
                    <a:pt x="4978" y="8860"/>
                    <a:pt x="4430" y="8860"/>
                  </a:cubicBezTo>
                  <a:lnTo>
                    <a:pt x="3049" y="8860"/>
                  </a:lnTo>
                  <a:cubicBezTo>
                    <a:pt x="2477" y="8860"/>
                    <a:pt x="2049" y="8407"/>
                    <a:pt x="2049" y="7860"/>
                  </a:cubicBezTo>
                  <a:lnTo>
                    <a:pt x="2049" y="7669"/>
                  </a:lnTo>
                  <a:cubicBezTo>
                    <a:pt x="1644" y="7526"/>
                    <a:pt x="1358" y="7169"/>
                    <a:pt x="1358" y="6716"/>
                  </a:cubicBezTo>
                  <a:lnTo>
                    <a:pt x="1358" y="6073"/>
                  </a:lnTo>
                  <a:cubicBezTo>
                    <a:pt x="1358" y="4764"/>
                    <a:pt x="2430" y="3692"/>
                    <a:pt x="3739" y="3692"/>
                  </a:cubicBezTo>
                  <a:close/>
                  <a:moveTo>
                    <a:pt x="2382" y="1"/>
                  </a:moveTo>
                  <a:cubicBezTo>
                    <a:pt x="2215" y="1"/>
                    <a:pt x="2072" y="144"/>
                    <a:pt x="2072" y="310"/>
                  </a:cubicBezTo>
                  <a:cubicBezTo>
                    <a:pt x="2072" y="501"/>
                    <a:pt x="2215" y="644"/>
                    <a:pt x="2382" y="644"/>
                  </a:cubicBezTo>
                  <a:lnTo>
                    <a:pt x="2501" y="644"/>
                  </a:lnTo>
                  <a:lnTo>
                    <a:pt x="2501" y="1573"/>
                  </a:lnTo>
                  <a:cubicBezTo>
                    <a:pt x="2501" y="1906"/>
                    <a:pt x="2287" y="2168"/>
                    <a:pt x="1977" y="2216"/>
                  </a:cubicBezTo>
                  <a:cubicBezTo>
                    <a:pt x="858" y="2430"/>
                    <a:pt x="1" y="3406"/>
                    <a:pt x="1" y="4573"/>
                  </a:cubicBezTo>
                  <a:lnTo>
                    <a:pt x="1" y="7860"/>
                  </a:lnTo>
                  <a:cubicBezTo>
                    <a:pt x="1" y="9169"/>
                    <a:pt x="1096" y="10241"/>
                    <a:pt x="2382" y="10241"/>
                  </a:cubicBezTo>
                  <a:lnTo>
                    <a:pt x="5097" y="10241"/>
                  </a:lnTo>
                  <a:cubicBezTo>
                    <a:pt x="6407" y="10241"/>
                    <a:pt x="7478" y="9169"/>
                    <a:pt x="7478" y="7860"/>
                  </a:cubicBezTo>
                  <a:lnTo>
                    <a:pt x="7478" y="4573"/>
                  </a:lnTo>
                  <a:cubicBezTo>
                    <a:pt x="7454" y="3406"/>
                    <a:pt x="6645" y="2430"/>
                    <a:pt x="5526" y="2216"/>
                  </a:cubicBezTo>
                  <a:cubicBezTo>
                    <a:pt x="5216" y="2168"/>
                    <a:pt x="4978" y="1906"/>
                    <a:pt x="4978" y="1573"/>
                  </a:cubicBezTo>
                  <a:lnTo>
                    <a:pt x="4978" y="644"/>
                  </a:lnTo>
                  <a:lnTo>
                    <a:pt x="5097" y="644"/>
                  </a:lnTo>
                  <a:cubicBezTo>
                    <a:pt x="5287" y="644"/>
                    <a:pt x="5430" y="501"/>
                    <a:pt x="5430" y="310"/>
                  </a:cubicBezTo>
                  <a:cubicBezTo>
                    <a:pt x="5430" y="144"/>
                    <a:pt x="5287" y="1"/>
                    <a:pt x="50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8"/>
            <p:cNvSpPr/>
            <p:nvPr/>
          </p:nvSpPr>
          <p:spPr>
            <a:xfrm>
              <a:off x="4921755" y="4102789"/>
              <a:ext cx="112951" cy="126377"/>
            </a:xfrm>
            <a:custGeom>
              <a:avLst/>
              <a:gdLst/>
              <a:ahLst/>
              <a:cxnLst/>
              <a:rect l="l" t="t" r="r" b="b"/>
              <a:pathLst>
                <a:path w="3407" h="3812" extrusionOk="0">
                  <a:moveTo>
                    <a:pt x="1025" y="1406"/>
                  </a:moveTo>
                  <a:cubicBezTo>
                    <a:pt x="1215" y="1406"/>
                    <a:pt x="1358" y="1549"/>
                    <a:pt x="1358" y="1739"/>
                  </a:cubicBezTo>
                  <a:cubicBezTo>
                    <a:pt x="1358" y="1906"/>
                    <a:pt x="1215" y="2049"/>
                    <a:pt x="1025" y="2049"/>
                  </a:cubicBezTo>
                  <a:cubicBezTo>
                    <a:pt x="858" y="2049"/>
                    <a:pt x="691" y="1906"/>
                    <a:pt x="691" y="1739"/>
                  </a:cubicBezTo>
                  <a:cubicBezTo>
                    <a:pt x="691" y="1549"/>
                    <a:pt x="858" y="1406"/>
                    <a:pt x="1025" y="1406"/>
                  </a:cubicBezTo>
                  <a:close/>
                  <a:moveTo>
                    <a:pt x="2358" y="1406"/>
                  </a:moveTo>
                  <a:cubicBezTo>
                    <a:pt x="2549" y="1406"/>
                    <a:pt x="2692" y="1549"/>
                    <a:pt x="2692" y="1739"/>
                  </a:cubicBezTo>
                  <a:cubicBezTo>
                    <a:pt x="2692" y="1906"/>
                    <a:pt x="2573" y="2049"/>
                    <a:pt x="2358" y="2049"/>
                  </a:cubicBezTo>
                  <a:cubicBezTo>
                    <a:pt x="2192" y="2049"/>
                    <a:pt x="2049" y="1906"/>
                    <a:pt x="2049" y="1739"/>
                  </a:cubicBezTo>
                  <a:cubicBezTo>
                    <a:pt x="2049" y="1549"/>
                    <a:pt x="2192" y="1406"/>
                    <a:pt x="2358" y="1406"/>
                  </a:cubicBezTo>
                  <a:close/>
                  <a:moveTo>
                    <a:pt x="1715" y="1"/>
                  </a:moveTo>
                  <a:cubicBezTo>
                    <a:pt x="763" y="1"/>
                    <a:pt x="1" y="787"/>
                    <a:pt x="1" y="1692"/>
                  </a:cubicBezTo>
                  <a:lnTo>
                    <a:pt x="1" y="2382"/>
                  </a:lnTo>
                  <a:cubicBezTo>
                    <a:pt x="1" y="2573"/>
                    <a:pt x="167" y="2716"/>
                    <a:pt x="334" y="2716"/>
                  </a:cubicBezTo>
                  <a:cubicBezTo>
                    <a:pt x="525" y="2716"/>
                    <a:pt x="668" y="2859"/>
                    <a:pt x="668" y="3049"/>
                  </a:cubicBezTo>
                  <a:lnTo>
                    <a:pt x="668" y="3478"/>
                  </a:lnTo>
                  <a:cubicBezTo>
                    <a:pt x="668" y="3668"/>
                    <a:pt x="810" y="3811"/>
                    <a:pt x="1001" y="3811"/>
                  </a:cubicBezTo>
                  <a:lnTo>
                    <a:pt x="1334" y="3811"/>
                  </a:lnTo>
                  <a:lnTo>
                    <a:pt x="1334" y="3240"/>
                  </a:lnTo>
                  <a:cubicBezTo>
                    <a:pt x="1334" y="3073"/>
                    <a:pt x="1477" y="2930"/>
                    <a:pt x="1644" y="2930"/>
                  </a:cubicBezTo>
                  <a:cubicBezTo>
                    <a:pt x="1834" y="2930"/>
                    <a:pt x="1977" y="3073"/>
                    <a:pt x="1977" y="3240"/>
                  </a:cubicBezTo>
                  <a:lnTo>
                    <a:pt x="1977" y="3811"/>
                  </a:lnTo>
                  <a:lnTo>
                    <a:pt x="2311" y="3811"/>
                  </a:lnTo>
                  <a:cubicBezTo>
                    <a:pt x="2477" y="3811"/>
                    <a:pt x="2644" y="3668"/>
                    <a:pt x="2644" y="3478"/>
                  </a:cubicBezTo>
                  <a:lnTo>
                    <a:pt x="2644" y="3049"/>
                  </a:lnTo>
                  <a:cubicBezTo>
                    <a:pt x="2644" y="2859"/>
                    <a:pt x="2787" y="2716"/>
                    <a:pt x="2954" y="2716"/>
                  </a:cubicBezTo>
                  <a:cubicBezTo>
                    <a:pt x="3144" y="2716"/>
                    <a:pt x="3287" y="2573"/>
                    <a:pt x="3287" y="2382"/>
                  </a:cubicBezTo>
                  <a:lnTo>
                    <a:pt x="3287" y="1739"/>
                  </a:lnTo>
                  <a:cubicBezTo>
                    <a:pt x="3406" y="787"/>
                    <a:pt x="2644"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48"/>
          <p:cNvGrpSpPr/>
          <p:nvPr/>
        </p:nvGrpSpPr>
        <p:grpSpPr>
          <a:xfrm>
            <a:off x="6410004" y="3913322"/>
            <a:ext cx="387652" cy="386392"/>
            <a:chOff x="6410004" y="3913322"/>
            <a:chExt cx="387652" cy="386392"/>
          </a:xfrm>
        </p:grpSpPr>
        <p:sp>
          <p:nvSpPr>
            <p:cNvPr id="647" name="Google Shape;647;p48"/>
            <p:cNvSpPr/>
            <p:nvPr/>
          </p:nvSpPr>
          <p:spPr>
            <a:xfrm>
              <a:off x="6712388" y="4195284"/>
              <a:ext cx="85268" cy="104430"/>
            </a:xfrm>
            <a:custGeom>
              <a:avLst/>
              <a:gdLst/>
              <a:ahLst/>
              <a:cxnLst/>
              <a:rect l="l" t="t" r="r" b="b"/>
              <a:pathLst>
                <a:path w="2572" h="3150" extrusionOk="0">
                  <a:moveTo>
                    <a:pt x="1856" y="1"/>
                  </a:moveTo>
                  <a:cubicBezTo>
                    <a:pt x="1506" y="1"/>
                    <a:pt x="1160" y="186"/>
                    <a:pt x="953" y="521"/>
                  </a:cubicBezTo>
                  <a:lnTo>
                    <a:pt x="262" y="1712"/>
                  </a:lnTo>
                  <a:cubicBezTo>
                    <a:pt x="0" y="2188"/>
                    <a:pt x="143" y="2807"/>
                    <a:pt x="667" y="3117"/>
                  </a:cubicBezTo>
                  <a:cubicBezTo>
                    <a:pt x="711" y="3139"/>
                    <a:pt x="762" y="3150"/>
                    <a:pt x="815" y="3150"/>
                  </a:cubicBezTo>
                  <a:cubicBezTo>
                    <a:pt x="933" y="3150"/>
                    <a:pt x="1061" y="3097"/>
                    <a:pt x="1143" y="2998"/>
                  </a:cubicBezTo>
                  <a:lnTo>
                    <a:pt x="2501" y="640"/>
                  </a:lnTo>
                  <a:cubicBezTo>
                    <a:pt x="2572" y="426"/>
                    <a:pt x="2501" y="212"/>
                    <a:pt x="2358" y="140"/>
                  </a:cubicBezTo>
                  <a:cubicBezTo>
                    <a:pt x="2200" y="46"/>
                    <a:pt x="2028" y="1"/>
                    <a:pt x="18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8"/>
            <p:cNvSpPr/>
            <p:nvPr/>
          </p:nvSpPr>
          <p:spPr>
            <a:xfrm>
              <a:off x="6410004" y="4195450"/>
              <a:ext cx="86064" cy="103204"/>
            </a:xfrm>
            <a:custGeom>
              <a:avLst/>
              <a:gdLst/>
              <a:ahLst/>
              <a:cxnLst/>
              <a:rect l="l" t="t" r="r" b="b"/>
              <a:pathLst>
                <a:path w="2596" h="3113" extrusionOk="0">
                  <a:moveTo>
                    <a:pt x="733" y="1"/>
                  </a:moveTo>
                  <a:cubicBezTo>
                    <a:pt x="560" y="1"/>
                    <a:pt x="382" y="44"/>
                    <a:pt x="214" y="135"/>
                  </a:cubicBezTo>
                  <a:cubicBezTo>
                    <a:pt x="72" y="207"/>
                    <a:pt x="0" y="421"/>
                    <a:pt x="95" y="611"/>
                  </a:cubicBezTo>
                  <a:lnTo>
                    <a:pt x="1477" y="2945"/>
                  </a:lnTo>
                  <a:cubicBezTo>
                    <a:pt x="1524" y="3055"/>
                    <a:pt x="1632" y="3113"/>
                    <a:pt x="1755" y="3113"/>
                  </a:cubicBezTo>
                  <a:cubicBezTo>
                    <a:pt x="1819" y="3113"/>
                    <a:pt x="1887" y="3097"/>
                    <a:pt x="1953" y="3064"/>
                  </a:cubicBezTo>
                  <a:cubicBezTo>
                    <a:pt x="2429" y="2802"/>
                    <a:pt x="2596" y="2183"/>
                    <a:pt x="2334" y="1683"/>
                  </a:cubicBezTo>
                  <a:lnTo>
                    <a:pt x="1619" y="516"/>
                  </a:lnTo>
                  <a:cubicBezTo>
                    <a:pt x="1441" y="193"/>
                    <a:pt x="1099" y="1"/>
                    <a:pt x="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8"/>
            <p:cNvSpPr/>
            <p:nvPr/>
          </p:nvSpPr>
          <p:spPr>
            <a:xfrm>
              <a:off x="6660272" y="4000182"/>
              <a:ext cx="90805" cy="120808"/>
            </a:xfrm>
            <a:custGeom>
              <a:avLst/>
              <a:gdLst/>
              <a:ahLst/>
              <a:cxnLst/>
              <a:rect l="l" t="t" r="r" b="b"/>
              <a:pathLst>
                <a:path w="2739" h="3644" extrusionOk="0">
                  <a:moveTo>
                    <a:pt x="1358" y="0"/>
                  </a:moveTo>
                  <a:cubicBezTo>
                    <a:pt x="619" y="0"/>
                    <a:pt x="0" y="595"/>
                    <a:pt x="0" y="1381"/>
                  </a:cubicBezTo>
                  <a:lnTo>
                    <a:pt x="0" y="2262"/>
                  </a:lnTo>
                  <a:cubicBezTo>
                    <a:pt x="0" y="3001"/>
                    <a:pt x="596" y="3644"/>
                    <a:pt x="1358" y="3644"/>
                  </a:cubicBezTo>
                  <a:cubicBezTo>
                    <a:pt x="2120" y="3644"/>
                    <a:pt x="2739" y="3048"/>
                    <a:pt x="2739" y="2262"/>
                  </a:cubicBezTo>
                  <a:lnTo>
                    <a:pt x="2739" y="1381"/>
                  </a:lnTo>
                  <a:cubicBezTo>
                    <a:pt x="2739" y="595"/>
                    <a:pt x="2120" y="0"/>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8"/>
            <p:cNvSpPr/>
            <p:nvPr/>
          </p:nvSpPr>
          <p:spPr>
            <a:xfrm>
              <a:off x="6456583" y="4000182"/>
              <a:ext cx="90805" cy="120808"/>
            </a:xfrm>
            <a:custGeom>
              <a:avLst/>
              <a:gdLst/>
              <a:ahLst/>
              <a:cxnLst/>
              <a:rect l="l" t="t" r="r" b="b"/>
              <a:pathLst>
                <a:path w="2739" h="3644" extrusionOk="0">
                  <a:moveTo>
                    <a:pt x="1381" y="0"/>
                  </a:moveTo>
                  <a:cubicBezTo>
                    <a:pt x="643" y="0"/>
                    <a:pt x="0" y="595"/>
                    <a:pt x="0" y="1381"/>
                  </a:cubicBezTo>
                  <a:lnTo>
                    <a:pt x="0" y="2262"/>
                  </a:lnTo>
                  <a:cubicBezTo>
                    <a:pt x="48" y="3001"/>
                    <a:pt x="643" y="3644"/>
                    <a:pt x="1381" y="3644"/>
                  </a:cubicBezTo>
                  <a:cubicBezTo>
                    <a:pt x="2120" y="3644"/>
                    <a:pt x="2739" y="3048"/>
                    <a:pt x="2739" y="2262"/>
                  </a:cubicBezTo>
                  <a:lnTo>
                    <a:pt x="2739" y="1381"/>
                  </a:lnTo>
                  <a:cubicBezTo>
                    <a:pt x="2739" y="619"/>
                    <a:pt x="2143" y="0"/>
                    <a:pt x="1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8"/>
            <p:cNvSpPr/>
            <p:nvPr/>
          </p:nvSpPr>
          <p:spPr>
            <a:xfrm>
              <a:off x="6466031" y="3913322"/>
              <a:ext cx="127173" cy="326884"/>
            </a:xfrm>
            <a:custGeom>
              <a:avLst/>
              <a:gdLst/>
              <a:ahLst/>
              <a:cxnLst/>
              <a:rect l="l" t="t" r="r" b="b"/>
              <a:pathLst>
                <a:path w="3836" h="9860" extrusionOk="0">
                  <a:moveTo>
                    <a:pt x="3502" y="1"/>
                  </a:moveTo>
                  <a:cubicBezTo>
                    <a:pt x="1978" y="1"/>
                    <a:pt x="668" y="905"/>
                    <a:pt x="72" y="2215"/>
                  </a:cubicBezTo>
                  <a:cubicBezTo>
                    <a:pt x="382" y="2025"/>
                    <a:pt x="739" y="1930"/>
                    <a:pt x="1120" y="1930"/>
                  </a:cubicBezTo>
                  <a:cubicBezTo>
                    <a:pt x="2239" y="1930"/>
                    <a:pt x="3168" y="2858"/>
                    <a:pt x="3168" y="4001"/>
                  </a:cubicBezTo>
                  <a:lnTo>
                    <a:pt x="3168" y="4882"/>
                  </a:lnTo>
                  <a:cubicBezTo>
                    <a:pt x="3168" y="6026"/>
                    <a:pt x="2239" y="6931"/>
                    <a:pt x="1120" y="6931"/>
                  </a:cubicBezTo>
                  <a:cubicBezTo>
                    <a:pt x="715" y="6931"/>
                    <a:pt x="310" y="6811"/>
                    <a:pt x="1" y="6573"/>
                  </a:cubicBezTo>
                  <a:lnTo>
                    <a:pt x="1" y="6573"/>
                  </a:lnTo>
                  <a:cubicBezTo>
                    <a:pt x="72" y="6811"/>
                    <a:pt x="191" y="7026"/>
                    <a:pt x="310" y="7240"/>
                  </a:cubicBezTo>
                  <a:lnTo>
                    <a:pt x="1073" y="8359"/>
                  </a:lnTo>
                  <a:lnTo>
                    <a:pt x="549" y="8669"/>
                  </a:lnTo>
                  <a:lnTo>
                    <a:pt x="1239" y="9860"/>
                  </a:lnTo>
                  <a:lnTo>
                    <a:pt x="1477" y="9741"/>
                  </a:lnTo>
                  <a:lnTo>
                    <a:pt x="1477" y="9622"/>
                  </a:lnTo>
                  <a:cubicBezTo>
                    <a:pt x="1454" y="8193"/>
                    <a:pt x="2501" y="7050"/>
                    <a:pt x="3835" y="6883"/>
                  </a:cubicBezTo>
                  <a:lnTo>
                    <a:pt x="38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8"/>
            <p:cNvSpPr/>
            <p:nvPr/>
          </p:nvSpPr>
          <p:spPr>
            <a:xfrm>
              <a:off x="6616046" y="3913322"/>
              <a:ext cx="127140" cy="326088"/>
            </a:xfrm>
            <a:custGeom>
              <a:avLst/>
              <a:gdLst/>
              <a:ahLst/>
              <a:cxnLst/>
              <a:rect l="l" t="t" r="r" b="b"/>
              <a:pathLst>
                <a:path w="3835" h="9836" extrusionOk="0">
                  <a:moveTo>
                    <a:pt x="1" y="1"/>
                  </a:moveTo>
                  <a:lnTo>
                    <a:pt x="1" y="6883"/>
                  </a:lnTo>
                  <a:cubicBezTo>
                    <a:pt x="1334" y="7050"/>
                    <a:pt x="2382" y="8193"/>
                    <a:pt x="2382" y="9598"/>
                  </a:cubicBezTo>
                  <a:lnTo>
                    <a:pt x="2382" y="9717"/>
                  </a:lnTo>
                  <a:lnTo>
                    <a:pt x="2620" y="9836"/>
                  </a:lnTo>
                  <a:lnTo>
                    <a:pt x="3287" y="8645"/>
                  </a:lnTo>
                  <a:lnTo>
                    <a:pt x="2763" y="8359"/>
                  </a:lnTo>
                  <a:lnTo>
                    <a:pt x="3501" y="7240"/>
                  </a:lnTo>
                  <a:cubicBezTo>
                    <a:pt x="3620" y="7026"/>
                    <a:pt x="3740" y="6811"/>
                    <a:pt x="3835" y="6573"/>
                  </a:cubicBezTo>
                  <a:lnTo>
                    <a:pt x="3835" y="6573"/>
                  </a:lnTo>
                  <a:cubicBezTo>
                    <a:pt x="3501" y="6788"/>
                    <a:pt x="3120" y="6931"/>
                    <a:pt x="2692" y="6931"/>
                  </a:cubicBezTo>
                  <a:cubicBezTo>
                    <a:pt x="1572" y="6931"/>
                    <a:pt x="644" y="6026"/>
                    <a:pt x="644" y="4882"/>
                  </a:cubicBezTo>
                  <a:lnTo>
                    <a:pt x="644" y="4001"/>
                  </a:lnTo>
                  <a:cubicBezTo>
                    <a:pt x="644" y="2858"/>
                    <a:pt x="1572" y="1930"/>
                    <a:pt x="2692" y="1930"/>
                  </a:cubicBezTo>
                  <a:cubicBezTo>
                    <a:pt x="3097" y="1930"/>
                    <a:pt x="3406" y="2025"/>
                    <a:pt x="3740" y="2215"/>
                  </a:cubicBezTo>
                  <a:cubicBezTo>
                    <a:pt x="3144" y="905"/>
                    <a:pt x="1834" y="1"/>
                    <a:pt x="3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8"/>
            <p:cNvSpPr/>
            <p:nvPr/>
          </p:nvSpPr>
          <p:spPr>
            <a:xfrm>
              <a:off x="6535519" y="4162795"/>
              <a:ext cx="136621" cy="136621"/>
            </a:xfrm>
            <a:custGeom>
              <a:avLst/>
              <a:gdLst/>
              <a:ahLst/>
              <a:cxnLst/>
              <a:rect l="l" t="t" r="r" b="b"/>
              <a:pathLst>
                <a:path w="4121" h="4121" extrusionOk="0">
                  <a:moveTo>
                    <a:pt x="1382" y="1049"/>
                  </a:moveTo>
                  <a:cubicBezTo>
                    <a:pt x="1549" y="1049"/>
                    <a:pt x="1715" y="1192"/>
                    <a:pt x="1715" y="1382"/>
                  </a:cubicBezTo>
                  <a:cubicBezTo>
                    <a:pt x="1739" y="1549"/>
                    <a:pt x="1596" y="1716"/>
                    <a:pt x="1382" y="1716"/>
                  </a:cubicBezTo>
                  <a:cubicBezTo>
                    <a:pt x="1191" y="1716"/>
                    <a:pt x="1048" y="1549"/>
                    <a:pt x="1048" y="1382"/>
                  </a:cubicBezTo>
                  <a:cubicBezTo>
                    <a:pt x="1048" y="1192"/>
                    <a:pt x="1191" y="1049"/>
                    <a:pt x="1382" y="1049"/>
                  </a:cubicBezTo>
                  <a:close/>
                  <a:moveTo>
                    <a:pt x="2739" y="1049"/>
                  </a:moveTo>
                  <a:cubicBezTo>
                    <a:pt x="2930" y="1049"/>
                    <a:pt x="3073" y="1192"/>
                    <a:pt x="3073" y="1382"/>
                  </a:cubicBezTo>
                  <a:cubicBezTo>
                    <a:pt x="3073" y="1549"/>
                    <a:pt x="2930" y="1716"/>
                    <a:pt x="2739" y="1716"/>
                  </a:cubicBezTo>
                  <a:cubicBezTo>
                    <a:pt x="2573" y="1716"/>
                    <a:pt x="2430" y="1549"/>
                    <a:pt x="2430" y="1382"/>
                  </a:cubicBezTo>
                  <a:cubicBezTo>
                    <a:pt x="2430" y="1192"/>
                    <a:pt x="2573" y="1049"/>
                    <a:pt x="2739" y="1049"/>
                  </a:cubicBezTo>
                  <a:close/>
                  <a:moveTo>
                    <a:pt x="1382" y="2430"/>
                  </a:moveTo>
                  <a:cubicBezTo>
                    <a:pt x="1549" y="2430"/>
                    <a:pt x="1715" y="2573"/>
                    <a:pt x="1715" y="2740"/>
                  </a:cubicBezTo>
                  <a:cubicBezTo>
                    <a:pt x="1739" y="2930"/>
                    <a:pt x="1596" y="3073"/>
                    <a:pt x="1382" y="3073"/>
                  </a:cubicBezTo>
                  <a:cubicBezTo>
                    <a:pt x="1191" y="3073"/>
                    <a:pt x="1048" y="2930"/>
                    <a:pt x="1048" y="2740"/>
                  </a:cubicBezTo>
                  <a:cubicBezTo>
                    <a:pt x="1048" y="2573"/>
                    <a:pt x="1191" y="2430"/>
                    <a:pt x="1382" y="2430"/>
                  </a:cubicBezTo>
                  <a:close/>
                  <a:moveTo>
                    <a:pt x="2739" y="2430"/>
                  </a:moveTo>
                  <a:cubicBezTo>
                    <a:pt x="2930" y="2430"/>
                    <a:pt x="3073" y="2573"/>
                    <a:pt x="3073" y="2740"/>
                  </a:cubicBezTo>
                  <a:cubicBezTo>
                    <a:pt x="3073" y="2930"/>
                    <a:pt x="2930" y="3073"/>
                    <a:pt x="2739" y="3073"/>
                  </a:cubicBezTo>
                  <a:cubicBezTo>
                    <a:pt x="2573" y="3073"/>
                    <a:pt x="2430" y="2930"/>
                    <a:pt x="2430" y="2740"/>
                  </a:cubicBezTo>
                  <a:cubicBezTo>
                    <a:pt x="2430" y="2573"/>
                    <a:pt x="2573" y="2430"/>
                    <a:pt x="2739" y="2430"/>
                  </a:cubicBezTo>
                  <a:close/>
                  <a:moveTo>
                    <a:pt x="2072" y="1"/>
                  </a:moveTo>
                  <a:cubicBezTo>
                    <a:pt x="929" y="1"/>
                    <a:pt x="1" y="930"/>
                    <a:pt x="1" y="2073"/>
                  </a:cubicBezTo>
                  <a:lnTo>
                    <a:pt x="1" y="3430"/>
                  </a:lnTo>
                  <a:cubicBezTo>
                    <a:pt x="1" y="3811"/>
                    <a:pt x="310" y="4121"/>
                    <a:pt x="691" y="4121"/>
                  </a:cubicBezTo>
                  <a:lnTo>
                    <a:pt x="3406" y="4121"/>
                  </a:lnTo>
                  <a:cubicBezTo>
                    <a:pt x="3787" y="4121"/>
                    <a:pt x="4097" y="3811"/>
                    <a:pt x="4097" y="3430"/>
                  </a:cubicBezTo>
                  <a:lnTo>
                    <a:pt x="4097" y="2073"/>
                  </a:lnTo>
                  <a:cubicBezTo>
                    <a:pt x="4120" y="930"/>
                    <a:pt x="3192" y="1"/>
                    <a:pt x="2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48"/>
          <p:cNvGrpSpPr/>
          <p:nvPr/>
        </p:nvGrpSpPr>
        <p:grpSpPr>
          <a:xfrm>
            <a:off x="4784404" y="2672424"/>
            <a:ext cx="386094" cy="384304"/>
            <a:chOff x="4784404" y="2672424"/>
            <a:chExt cx="386094" cy="384304"/>
          </a:xfrm>
        </p:grpSpPr>
        <p:sp>
          <p:nvSpPr>
            <p:cNvPr id="655" name="Google Shape;655;p48"/>
            <p:cNvSpPr/>
            <p:nvPr/>
          </p:nvSpPr>
          <p:spPr>
            <a:xfrm>
              <a:off x="5058343" y="2672424"/>
              <a:ext cx="87688" cy="84904"/>
            </a:xfrm>
            <a:custGeom>
              <a:avLst/>
              <a:gdLst/>
              <a:ahLst/>
              <a:cxnLst/>
              <a:rect l="l" t="t" r="r" b="b"/>
              <a:pathLst>
                <a:path w="2645" h="2561" extrusionOk="0">
                  <a:moveTo>
                    <a:pt x="629" y="0"/>
                  </a:moveTo>
                  <a:cubicBezTo>
                    <a:pt x="483" y="0"/>
                    <a:pt x="334" y="54"/>
                    <a:pt x="215" y="161"/>
                  </a:cubicBezTo>
                  <a:cubicBezTo>
                    <a:pt x="1" y="375"/>
                    <a:pt x="1" y="733"/>
                    <a:pt x="215" y="971"/>
                  </a:cubicBezTo>
                  <a:lnTo>
                    <a:pt x="1644" y="2400"/>
                  </a:lnTo>
                  <a:cubicBezTo>
                    <a:pt x="1751" y="2507"/>
                    <a:pt x="1888" y="2560"/>
                    <a:pt x="2031" y="2560"/>
                  </a:cubicBezTo>
                  <a:cubicBezTo>
                    <a:pt x="2174" y="2560"/>
                    <a:pt x="2323" y="2507"/>
                    <a:pt x="2454" y="2400"/>
                  </a:cubicBezTo>
                  <a:cubicBezTo>
                    <a:pt x="2644" y="2185"/>
                    <a:pt x="2644" y="1828"/>
                    <a:pt x="2454" y="1590"/>
                  </a:cubicBezTo>
                  <a:lnTo>
                    <a:pt x="1025" y="161"/>
                  </a:lnTo>
                  <a:cubicBezTo>
                    <a:pt x="918" y="54"/>
                    <a:pt x="775" y="0"/>
                    <a:pt x="6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784404" y="2938274"/>
              <a:ext cx="93192" cy="92993"/>
            </a:xfrm>
            <a:custGeom>
              <a:avLst/>
              <a:gdLst/>
              <a:ahLst/>
              <a:cxnLst/>
              <a:rect l="l" t="t" r="r" b="b"/>
              <a:pathLst>
                <a:path w="2811" h="2805" extrusionOk="0">
                  <a:moveTo>
                    <a:pt x="1858" y="1"/>
                  </a:moveTo>
                  <a:lnTo>
                    <a:pt x="1619" y="239"/>
                  </a:lnTo>
                  <a:cubicBezTo>
                    <a:pt x="1453" y="429"/>
                    <a:pt x="1381" y="668"/>
                    <a:pt x="1453" y="906"/>
                  </a:cubicBezTo>
                  <a:lnTo>
                    <a:pt x="119" y="2239"/>
                  </a:lnTo>
                  <a:cubicBezTo>
                    <a:pt x="0" y="2358"/>
                    <a:pt x="0" y="2597"/>
                    <a:pt x="119" y="2716"/>
                  </a:cubicBezTo>
                  <a:cubicBezTo>
                    <a:pt x="179" y="2775"/>
                    <a:pt x="268" y="2805"/>
                    <a:pt x="357" y="2805"/>
                  </a:cubicBezTo>
                  <a:cubicBezTo>
                    <a:pt x="447" y="2805"/>
                    <a:pt x="536" y="2775"/>
                    <a:pt x="595" y="2716"/>
                  </a:cubicBezTo>
                  <a:lnTo>
                    <a:pt x="1929" y="1382"/>
                  </a:lnTo>
                  <a:cubicBezTo>
                    <a:pt x="1985" y="1393"/>
                    <a:pt x="2041" y="1399"/>
                    <a:pt x="2097" y="1399"/>
                  </a:cubicBezTo>
                  <a:cubicBezTo>
                    <a:pt x="2276" y="1399"/>
                    <a:pt x="2445" y="1337"/>
                    <a:pt x="2572" y="1192"/>
                  </a:cubicBezTo>
                  <a:lnTo>
                    <a:pt x="2810" y="953"/>
                  </a:lnTo>
                  <a:lnTo>
                    <a:pt x="18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8"/>
            <p:cNvSpPr/>
            <p:nvPr/>
          </p:nvSpPr>
          <p:spPr>
            <a:xfrm>
              <a:off x="4845968" y="2875118"/>
              <a:ext cx="169774" cy="94186"/>
            </a:xfrm>
            <a:custGeom>
              <a:avLst/>
              <a:gdLst/>
              <a:ahLst/>
              <a:cxnLst/>
              <a:rect l="l" t="t" r="r" b="b"/>
              <a:pathLst>
                <a:path w="5121" h="2841" extrusionOk="0">
                  <a:moveTo>
                    <a:pt x="644" y="1"/>
                  </a:moveTo>
                  <a:lnTo>
                    <a:pt x="191" y="453"/>
                  </a:lnTo>
                  <a:cubicBezTo>
                    <a:pt x="1" y="620"/>
                    <a:pt x="1" y="929"/>
                    <a:pt x="191" y="1096"/>
                  </a:cubicBezTo>
                  <a:lnTo>
                    <a:pt x="1787" y="2716"/>
                  </a:lnTo>
                  <a:cubicBezTo>
                    <a:pt x="1882" y="2799"/>
                    <a:pt x="2001" y="2841"/>
                    <a:pt x="2120" y="2841"/>
                  </a:cubicBezTo>
                  <a:cubicBezTo>
                    <a:pt x="2239" y="2841"/>
                    <a:pt x="2358" y="2799"/>
                    <a:pt x="2453" y="2716"/>
                  </a:cubicBezTo>
                  <a:lnTo>
                    <a:pt x="5121" y="24"/>
                  </a:lnTo>
                  <a:lnTo>
                    <a:pt x="644" y="24"/>
                  </a:lnTo>
                  <a:lnTo>
                    <a:pt x="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8"/>
            <p:cNvSpPr/>
            <p:nvPr/>
          </p:nvSpPr>
          <p:spPr>
            <a:xfrm>
              <a:off x="5012559" y="2883804"/>
              <a:ext cx="157939" cy="172923"/>
            </a:xfrm>
            <a:custGeom>
              <a:avLst/>
              <a:gdLst/>
              <a:ahLst/>
              <a:cxnLst/>
              <a:rect l="l" t="t" r="r" b="b"/>
              <a:pathLst>
                <a:path w="4764" h="5216" extrusionOk="0">
                  <a:moveTo>
                    <a:pt x="1477" y="2072"/>
                  </a:moveTo>
                  <a:cubicBezTo>
                    <a:pt x="1644" y="2072"/>
                    <a:pt x="1810" y="2215"/>
                    <a:pt x="1810" y="2382"/>
                  </a:cubicBezTo>
                  <a:cubicBezTo>
                    <a:pt x="1810" y="2573"/>
                    <a:pt x="1644" y="2715"/>
                    <a:pt x="1477" y="2715"/>
                  </a:cubicBezTo>
                  <a:cubicBezTo>
                    <a:pt x="1286" y="2715"/>
                    <a:pt x="1144" y="2573"/>
                    <a:pt x="1144" y="2382"/>
                  </a:cubicBezTo>
                  <a:cubicBezTo>
                    <a:pt x="1144" y="2215"/>
                    <a:pt x="1286" y="2072"/>
                    <a:pt x="1477" y="2072"/>
                  </a:cubicBezTo>
                  <a:close/>
                  <a:moveTo>
                    <a:pt x="3287" y="2072"/>
                  </a:moveTo>
                  <a:cubicBezTo>
                    <a:pt x="3477" y="2072"/>
                    <a:pt x="3620" y="2215"/>
                    <a:pt x="3620" y="2382"/>
                  </a:cubicBezTo>
                  <a:cubicBezTo>
                    <a:pt x="3620" y="2573"/>
                    <a:pt x="3477" y="2715"/>
                    <a:pt x="3287" y="2715"/>
                  </a:cubicBezTo>
                  <a:cubicBezTo>
                    <a:pt x="3096" y="2715"/>
                    <a:pt x="2953" y="2573"/>
                    <a:pt x="2953" y="2382"/>
                  </a:cubicBezTo>
                  <a:cubicBezTo>
                    <a:pt x="2953" y="2215"/>
                    <a:pt x="3096" y="2072"/>
                    <a:pt x="3287" y="2072"/>
                  </a:cubicBezTo>
                  <a:close/>
                  <a:moveTo>
                    <a:pt x="2382" y="1"/>
                  </a:moveTo>
                  <a:cubicBezTo>
                    <a:pt x="1096" y="1"/>
                    <a:pt x="0" y="1072"/>
                    <a:pt x="0" y="2382"/>
                  </a:cubicBezTo>
                  <a:lnTo>
                    <a:pt x="0" y="3073"/>
                  </a:lnTo>
                  <a:cubicBezTo>
                    <a:pt x="0" y="3525"/>
                    <a:pt x="310" y="3906"/>
                    <a:pt x="691" y="4025"/>
                  </a:cubicBezTo>
                  <a:lnTo>
                    <a:pt x="691" y="4216"/>
                  </a:lnTo>
                  <a:cubicBezTo>
                    <a:pt x="691" y="4763"/>
                    <a:pt x="1144" y="5216"/>
                    <a:pt x="1715" y="5216"/>
                  </a:cubicBezTo>
                  <a:lnTo>
                    <a:pt x="2025" y="5216"/>
                  </a:lnTo>
                  <a:lnTo>
                    <a:pt x="2025" y="4335"/>
                  </a:lnTo>
                  <a:cubicBezTo>
                    <a:pt x="2025" y="4144"/>
                    <a:pt x="2191" y="4001"/>
                    <a:pt x="2358" y="4001"/>
                  </a:cubicBezTo>
                  <a:cubicBezTo>
                    <a:pt x="2549" y="4001"/>
                    <a:pt x="2691" y="4144"/>
                    <a:pt x="2691" y="4335"/>
                  </a:cubicBezTo>
                  <a:lnTo>
                    <a:pt x="2691" y="5216"/>
                  </a:lnTo>
                  <a:lnTo>
                    <a:pt x="3025" y="5216"/>
                  </a:lnTo>
                  <a:cubicBezTo>
                    <a:pt x="3573" y="5216"/>
                    <a:pt x="4025" y="4763"/>
                    <a:pt x="4025" y="4216"/>
                  </a:cubicBezTo>
                  <a:lnTo>
                    <a:pt x="4025" y="4025"/>
                  </a:lnTo>
                  <a:cubicBezTo>
                    <a:pt x="4406" y="3882"/>
                    <a:pt x="4716" y="3525"/>
                    <a:pt x="4716" y="3073"/>
                  </a:cubicBezTo>
                  <a:lnTo>
                    <a:pt x="4716" y="2382"/>
                  </a:lnTo>
                  <a:cubicBezTo>
                    <a:pt x="4763" y="1072"/>
                    <a:pt x="3715"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8"/>
            <p:cNvSpPr/>
            <p:nvPr/>
          </p:nvSpPr>
          <p:spPr>
            <a:xfrm>
              <a:off x="5037822" y="2728286"/>
              <a:ext cx="50558" cy="50558"/>
            </a:xfrm>
            <a:custGeom>
              <a:avLst/>
              <a:gdLst/>
              <a:ahLst/>
              <a:cxnLst/>
              <a:rect l="l" t="t" r="r" b="b"/>
              <a:pathLst>
                <a:path w="1525" h="1525" extrusionOk="0">
                  <a:moveTo>
                    <a:pt x="548" y="0"/>
                  </a:moveTo>
                  <a:lnTo>
                    <a:pt x="1" y="572"/>
                  </a:lnTo>
                  <a:lnTo>
                    <a:pt x="953" y="1524"/>
                  </a:lnTo>
                  <a:lnTo>
                    <a:pt x="1525" y="95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8"/>
            <p:cNvSpPr/>
            <p:nvPr/>
          </p:nvSpPr>
          <p:spPr>
            <a:xfrm>
              <a:off x="4890194" y="2746619"/>
              <a:ext cx="180814" cy="105657"/>
            </a:xfrm>
            <a:custGeom>
              <a:avLst/>
              <a:gdLst/>
              <a:ahLst/>
              <a:cxnLst/>
              <a:rect l="l" t="t" r="r" b="b"/>
              <a:pathLst>
                <a:path w="5454" h="3187" extrusionOk="0">
                  <a:moveTo>
                    <a:pt x="3346" y="1"/>
                  </a:moveTo>
                  <a:cubicBezTo>
                    <a:pt x="3251" y="1"/>
                    <a:pt x="3156" y="31"/>
                    <a:pt x="3096" y="90"/>
                  </a:cubicBezTo>
                  <a:lnTo>
                    <a:pt x="2620" y="566"/>
                  </a:lnTo>
                  <a:lnTo>
                    <a:pt x="3096" y="1043"/>
                  </a:lnTo>
                  <a:cubicBezTo>
                    <a:pt x="3215" y="1162"/>
                    <a:pt x="3215" y="1400"/>
                    <a:pt x="3096" y="1519"/>
                  </a:cubicBezTo>
                  <a:cubicBezTo>
                    <a:pt x="3048" y="1579"/>
                    <a:pt x="2959" y="1608"/>
                    <a:pt x="2867" y="1608"/>
                  </a:cubicBezTo>
                  <a:cubicBezTo>
                    <a:pt x="2775" y="1608"/>
                    <a:pt x="2679" y="1579"/>
                    <a:pt x="2620" y="1519"/>
                  </a:cubicBezTo>
                  <a:lnTo>
                    <a:pt x="2143" y="1043"/>
                  </a:lnTo>
                  <a:lnTo>
                    <a:pt x="1667" y="1519"/>
                  </a:lnTo>
                  <a:lnTo>
                    <a:pt x="2143" y="1995"/>
                  </a:lnTo>
                  <a:cubicBezTo>
                    <a:pt x="2263" y="2114"/>
                    <a:pt x="2263" y="2353"/>
                    <a:pt x="2143" y="2472"/>
                  </a:cubicBezTo>
                  <a:cubicBezTo>
                    <a:pt x="2084" y="2531"/>
                    <a:pt x="1995" y="2561"/>
                    <a:pt x="1905" y="2561"/>
                  </a:cubicBezTo>
                  <a:cubicBezTo>
                    <a:pt x="1816" y="2561"/>
                    <a:pt x="1727" y="2531"/>
                    <a:pt x="1667" y="2472"/>
                  </a:cubicBezTo>
                  <a:lnTo>
                    <a:pt x="1191" y="1995"/>
                  </a:lnTo>
                  <a:lnTo>
                    <a:pt x="0" y="3186"/>
                  </a:lnTo>
                  <a:lnTo>
                    <a:pt x="4501" y="3186"/>
                  </a:lnTo>
                  <a:lnTo>
                    <a:pt x="5335" y="2329"/>
                  </a:lnTo>
                  <a:cubicBezTo>
                    <a:pt x="5454" y="2210"/>
                    <a:pt x="5454" y="1972"/>
                    <a:pt x="5335" y="1852"/>
                  </a:cubicBezTo>
                  <a:lnTo>
                    <a:pt x="3596" y="90"/>
                  </a:lnTo>
                  <a:cubicBezTo>
                    <a:pt x="3537" y="31"/>
                    <a:pt x="3441" y="1"/>
                    <a:pt x="3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8"/>
          <p:cNvGrpSpPr/>
          <p:nvPr/>
        </p:nvGrpSpPr>
        <p:grpSpPr>
          <a:xfrm>
            <a:off x="8037957" y="3929103"/>
            <a:ext cx="386094" cy="351383"/>
            <a:chOff x="8037957" y="3929103"/>
            <a:chExt cx="386094" cy="351383"/>
          </a:xfrm>
        </p:grpSpPr>
        <p:sp>
          <p:nvSpPr>
            <p:cNvPr id="662" name="Google Shape;662;p48"/>
            <p:cNvSpPr/>
            <p:nvPr/>
          </p:nvSpPr>
          <p:spPr>
            <a:xfrm>
              <a:off x="8212439" y="4098843"/>
              <a:ext cx="51353" cy="44259"/>
            </a:xfrm>
            <a:custGeom>
              <a:avLst/>
              <a:gdLst/>
              <a:ahLst/>
              <a:cxnLst/>
              <a:rect l="l" t="t" r="r" b="b"/>
              <a:pathLst>
                <a:path w="1549" h="1335" extrusionOk="0">
                  <a:moveTo>
                    <a:pt x="191" y="1"/>
                  </a:moveTo>
                  <a:cubicBezTo>
                    <a:pt x="120" y="1"/>
                    <a:pt x="1" y="72"/>
                    <a:pt x="1" y="191"/>
                  </a:cubicBezTo>
                  <a:lnTo>
                    <a:pt x="1" y="1144"/>
                  </a:lnTo>
                  <a:cubicBezTo>
                    <a:pt x="1" y="1263"/>
                    <a:pt x="120" y="1311"/>
                    <a:pt x="191" y="1311"/>
                  </a:cubicBezTo>
                  <a:cubicBezTo>
                    <a:pt x="215" y="1335"/>
                    <a:pt x="239" y="1335"/>
                    <a:pt x="263" y="1335"/>
                  </a:cubicBezTo>
                  <a:lnTo>
                    <a:pt x="1548" y="692"/>
                  </a:lnTo>
                  <a:lnTo>
                    <a:pt x="263" y="25"/>
                  </a:lnTo>
                  <a:cubicBezTo>
                    <a:pt x="239" y="25"/>
                    <a:pt x="215"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8"/>
            <p:cNvSpPr/>
            <p:nvPr/>
          </p:nvSpPr>
          <p:spPr>
            <a:xfrm>
              <a:off x="8037957" y="4029057"/>
              <a:ext cx="33186" cy="101413"/>
            </a:xfrm>
            <a:custGeom>
              <a:avLst/>
              <a:gdLst/>
              <a:ahLst/>
              <a:cxnLst/>
              <a:rect l="l" t="t" r="r" b="b"/>
              <a:pathLst>
                <a:path w="1001" h="3059" extrusionOk="0">
                  <a:moveTo>
                    <a:pt x="224" y="0"/>
                  </a:moveTo>
                  <a:cubicBezTo>
                    <a:pt x="95" y="0"/>
                    <a:pt x="1" y="99"/>
                    <a:pt x="1" y="225"/>
                  </a:cubicBezTo>
                  <a:lnTo>
                    <a:pt x="1" y="2820"/>
                  </a:lnTo>
                  <a:cubicBezTo>
                    <a:pt x="1" y="2958"/>
                    <a:pt x="113" y="3059"/>
                    <a:pt x="229" y="3059"/>
                  </a:cubicBezTo>
                  <a:cubicBezTo>
                    <a:pt x="273" y="3059"/>
                    <a:pt x="318" y="3044"/>
                    <a:pt x="358" y="3011"/>
                  </a:cubicBezTo>
                  <a:lnTo>
                    <a:pt x="1001" y="2558"/>
                  </a:lnTo>
                  <a:lnTo>
                    <a:pt x="1001" y="463"/>
                  </a:lnTo>
                  <a:lnTo>
                    <a:pt x="358" y="34"/>
                  </a:lnTo>
                  <a:cubicBezTo>
                    <a:pt x="311" y="11"/>
                    <a:pt x="266" y="0"/>
                    <a:pt x="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8"/>
            <p:cNvSpPr/>
            <p:nvPr/>
          </p:nvSpPr>
          <p:spPr>
            <a:xfrm>
              <a:off x="8089277" y="3929103"/>
              <a:ext cx="334774" cy="213469"/>
            </a:xfrm>
            <a:custGeom>
              <a:avLst/>
              <a:gdLst/>
              <a:ahLst/>
              <a:cxnLst/>
              <a:rect l="l" t="t" r="r" b="b"/>
              <a:pathLst>
                <a:path w="10098" h="6439" extrusionOk="0">
                  <a:moveTo>
                    <a:pt x="6883" y="3668"/>
                  </a:moveTo>
                  <a:cubicBezTo>
                    <a:pt x="7050" y="3668"/>
                    <a:pt x="7192" y="3811"/>
                    <a:pt x="7192" y="4002"/>
                  </a:cubicBezTo>
                  <a:cubicBezTo>
                    <a:pt x="7192" y="4168"/>
                    <a:pt x="7050" y="4311"/>
                    <a:pt x="6883" y="4311"/>
                  </a:cubicBezTo>
                  <a:cubicBezTo>
                    <a:pt x="6692" y="4311"/>
                    <a:pt x="6549" y="4168"/>
                    <a:pt x="6549" y="4002"/>
                  </a:cubicBezTo>
                  <a:cubicBezTo>
                    <a:pt x="6549" y="3811"/>
                    <a:pt x="6692" y="3668"/>
                    <a:pt x="6883" y="3668"/>
                  </a:cubicBezTo>
                  <a:close/>
                  <a:moveTo>
                    <a:pt x="4692" y="1"/>
                  </a:moveTo>
                  <a:cubicBezTo>
                    <a:pt x="4525" y="1"/>
                    <a:pt x="4359" y="144"/>
                    <a:pt x="4359" y="334"/>
                  </a:cubicBezTo>
                  <a:lnTo>
                    <a:pt x="4359" y="930"/>
                  </a:lnTo>
                  <a:cubicBezTo>
                    <a:pt x="4097" y="953"/>
                    <a:pt x="3835" y="1025"/>
                    <a:pt x="3525" y="1096"/>
                  </a:cubicBezTo>
                  <a:lnTo>
                    <a:pt x="3335" y="501"/>
                  </a:lnTo>
                  <a:cubicBezTo>
                    <a:pt x="3279" y="372"/>
                    <a:pt x="3140" y="286"/>
                    <a:pt x="3002" y="286"/>
                  </a:cubicBezTo>
                  <a:cubicBezTo>
                    <a:pt x="2961" y="286"/>
                    <a:pt x="2920" y="294"/>
                    <a:pt x="2882" y="310"/>
                  </a:cubicBezTo>
                  <a:cubicBezTo>
                    <a:pt x="2692" y="358"/>
                    <a:pt x="2620" y="572"/>
                    <a:pt x="2668" y="739"/>
                  </a:cubicBezTo>
                  <a:lnTo>
                    <a:pt x="2882" y="1334"/>
                  </a:lnTo>
                  <a:cubicBezTo>
                    <a:pt x="2644" y="1454"/>
                    <a:pt x="2382" y="1573"/>
                    <a:pt x="2144" y="1739"/>
                  </a:cubicBezTo>
                  <a:lnTo>
                    <a:pt x="1739" y="1263"/>
                  </a:lnTo>
                  <a:cubicBezTo>
                    <a:pt x="1674" y="1173"/>
                    <a:pt x="1589" y="1131"/>
                    <a:pt x="1498" y="1131"/>
                  </a:cubicBezTo>
                  <a:cubicBezTo>
                    <a:pt x="1420" y="1131"/>
                    <a:pt x="1339" y="1161"/>
                    <a:pt x="1263" y="1215"/>
                  </a:cubicBezTo>
                  <a:cubicBezTo>
                    <a:pt x="1120" y="1334"/>
                    <a:pt x="1120" y="1549"/>
                    <a:pt x="1239" y="1692"/>
                  </a:cubicBezTo>
                  <a:lnTo>
                    <a:pt x="1572" y="2097"/>
                  </a:lnTo>
                  <a:cubicBezTo>
                    <a:pt x="1334" y="2263"/>
                    <a:pt x="1096" y="2478"/>
                    <a:pt x="858" y="2692"/>
                  </a:cubicBezTo>
                  <a:lnTo>
                    <a:pt x="548" y="2501"/>
                  </a:lnTo>
                  <a:cubicBezTo>
                    <a:pt x="503" y="2471"/>
                    <a:pt x="451" y="2458"/>
                    <a:pt x="398" y="2458"/>
                  </a:cubicBezTo>
                  <a:cubicBezTo>
                    <a:pt x="280" y="2458"/>
                    <a:pt x="154" y="2522"/>
                    <a:pt x="72" y="2620"/>
                  </a:cubicBezTo>
                  <a:cubicBezTo>
                    <a:pt x="0" y="2763"/>
                    <a:pt x="48" y="2978"/>
                    <a:pt x="191" y="3097"/>
                  </a:cubicBezTo>
                  <a:lnTo>
                    <a:pt x="358" y="3192"/>
                  </a:lnTo>
                  <a:cubicBezTo>
                    <a:pt x="262" y="3287"/>
                    <a:pt x="191" y="3359"/>
                    <a:pt x="120" y="3454"/>
                  </a:cubicBezTo>
                  <a:lnTo>
                    <a:pt x="120" y="5669"/>
                  </a:lnTo>
                  <a:lnTo>
                    <a:pt x="143" y="5669"/>
                  </a:lnTo>
                  <a:cubicBezTo>
                    <a:pt x="215" y="5669"/>
                    <a:pt x="262" y="5716"/>
                    <a:pt x="286" y="5812"/>
                  </a:cubicBezTo>
                  <a:cubicBezTo>
                    <a:pt x="286" y="5859"/>
                    <a:pt x="310" y="5954"/>
                    <a:pt x="310" y="6026"/>
                  </a:cubicBezTo>
                  <a:cubicBezTo>
                    <a:pt x="797" y="6240"/>
                    <a:pt x="1666" y="6438"/>
                    <a:pt x="2475" y="6438"/>
                  </a:cubicBezTo>
                  <a:cubicBezTo>
                    <a:pt x="2655" y="6438"/>
                    <a:pt x="2832" y="6429"/>
                    <a:pt x="3001" y="6407"/>
                  </a:cubicBezTo>
                  <a:lnTo>
                    <a:pt x="3001" y="6288"/>
                  </a:lnTo>
                  <a:lnTo>
                    <a:pt x="3001" y="5335"/>
                  </a:lnTo>
                  <a:cubicBezTo>
                    <a:pt x="3001" y="4808"/>
                    <a:pt x="3432" y="4445"/>
                    <a:pt x="3907" y="4445"/>
                  </a:cubicBezTo>
                  <a:cubicBezTo>
                    <a:pt x="4033" y="4445"/>
                    <a:pt x="4162" y="4471"/>
                    <a:pt x="4287" y="4526"/>
                  </a:cubicBezTo>
                  <a:lnTo>
                    <a:pt x="6121" y="5454"/>
                  </a:lnTo>
                  <a:cubicBezTo>
                    <a:pt x="6425" y="5393"/>
                    <a:pt x="6732" y="5364"/>
                    <a:pt x="7042" y="5364"/>
                  </a:cubicBezTo>
                  <a:cubicBezTo>
                    <a:pt x="7702" y="5364"/>
                    <a:pt x="8377" y="5497"/>
                    <a:pt x="9074" y="5740"/>
                  </a:cubicBezTo>
                  <a:lnTo>
                    <a:pt x="9455" y="6050"/>
                  </a:lnTo>
                  <a:cubicBezTo>
                    <a:pt x="9514" y="6099"/>
                    <a:pt x="9586" y="6124"/>
                    <a:pt x="9659" y="6124"/>
                  </a:cubicBezTo>
                  <a:cubicBezTo>
                    <a:pt x="9760" y="6124"/>
                    <a:pt x="9862" y="6075"/>
                    <a:pt x="9931" y="5978"/>
                  </a:cubicBezTo>
                  <a:cubicBezTo>
                    <a:pt x="10098" y="5835"/>
                    <a:pt x="10050" y="5621"/>
                    <a:pt x="9907" y="5550"/>
                  </a:cubicBezTo>
                  <a:lnTo>
                    <a:pt x="9383" y="5121"/>
                  </a:lnTo>
                  <a:lnTo>
                    <a:pt x="9907" y="4716"/>
                  </a:lnTo>
                  <a:cubicBezTo>
                    <a:pt x="10050" y="4597"/>
                    <a:pt x="10098" y="4383"/>
                    <a:pt x="9979" y="4240"/>
                  </a:cubicBezTo>
                  <a:cubicBezTo>
                    <a:pt x="9909" y="4143"/>
                    <a:pt x="9807" y="4094"/>
                    <a:pt x="9706" y="4094"/>
                  </a:cubicBezTo>
                  <a:cubicBezTo>
                    <a:pt x="9634" y="4094"/>
                    <a:pt x="9562" y="4119"/>
                    <a:pt x="9502" y="4168"/>
                  </a:cubicBezTo>
                  <a:lnTo>
                    <a:pt x="9050" y="4502"/>
                  </a:lnTo>
                  <a:cubicBezTo>
                    <a:pt x="8979" y="4121"/>
                    <a:pt x="8859" y="3764"/>
                    <a:pt x="8693" y="3430"/>
                  </a:cubicBezTo>
                  <a:lnTo>
                    <a:pt x="9193" y="3121"/>
                  </a:lnTo>
                  <a:cubicBezTo>
                    <a:pt x="9336" y="3049"/>
                    <a:pt x="9407" y="2835"/>
                    <a:pt x="9312" y="2644"/>
                  </a:cubicBezTo>
                  <a:cubicBezTo>
                    <a:pt x="9246" y="2546"/>
                    <a:pt x="9135" y="2492"/>
                    <a:pt x="9010" y="2492"/>
                  </a:cubicBezTo>
                  <a:cubicBezTo>
                    <a:pt x="8954" y="2492"/>
                    <a:pt x="8895" y="2503"/>
                    <a:pt x="8836" y="2525"/>
                  </a:cubicBezTo>
                  <a:lnTo>
                    <a:pt x="8336" y="2835"/>
                  </a:lnTo>
                  <a:cubicBezTo>
                    <a:pt x="8169" y="2597"/>
                    <a:pt x="7978" y="2382"/>
                    <a:pt x="7764" y="2168"/>
                  </a:cubicBezTo>
                  <a:lnTo>
                    <a:pt x="8145" y="1739"/>
                  </a:lnTo>
                  <a:cubicBezTo>
                    <a:pt x="8264" y="1573"/>
                    <a:pt x="8240" y="1382"/>
                    <a:pt x="8121" y="1263"/>
                  </a:cubicBezTo>
                  <a:cubicBezTo>
                    <a:pt x="8057" y="1209"/>
                    <a:pt x="7978" y="1185"/>
                    <a:pt x="7900" y="1185"/>
                  </a:cubicBezTo>
                  <a:cubicBezTo>
                    <a:pt x="7805" y="1185"/>
                    <a:pt x="7710" y="1221"/>
                    <a:pt x="7645" y="1287"/>
                  </a:cubicBezTo>
                  <a:lnTo>
                    <a:pt x="7264" y="1739"/>
                  </a:lnTo>
                  <a:cubicBezTo>
                    <a:pt x="7026" y="1549"/>
                    <a:pt x="6788" y="1430"/>
                    <a:pt x="6502" y="1287"/>
                  </a:cubicBezTo>
                  <a:lnTo>
                    <a:pt x="6716" y="739"/>
                  </a:lnTo>
                  <a:cubicBezTo>
                    <a:pt x="6788" y="572"/>
                    <a:pt x="6692" y="382"/>
                    <a:pt x="6502" y="310"/>
                  </a:cubicBezTo>
                  <a:cubicBezTo>
                    <a:pt x="6461" y="287"/>
                    <a:pt x="6418" y="277"/>
                    <a:pt x="6377" y="277"/>
                  </a:cubicBezTo>
                  <a:cubicBezTo>
                    <a:pt x="6249" y="277"/>
                    <a:pt x="6127" y="375"/>
                    <a:pt x="6073" y="501"/>
                  </a:cubicBezTo>
                  <a:lnTo>
                    <a:pt x="5859" y="1049"/>
                  </a:lnTo>
                  <a:cubicBezTo>
                    <a:pt x="5597" y="953"/>
                    <a:pt x="5287" y="930"/>
                    <a:pt x="5025" y="906"/>
                  </a:cubicBezTo>
                  <a:lnTo>
                    <a:pt x="5025" y="334"/>
                  </a:lnTo>
                  <a:cubicBezTo>
                    <a:pt x="5025" y="144"/>
                    <a:pt x="4882" y="1"/>
                    <a:pt x="46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8"/>
            <p:cNvSpPr/>
            <p:nvPr/>
          </p:nvSpPr>
          <p:spPr>
            <a:xfrm>
              <a:off x="8090073" y="4129642"/>
              <a:ext cx="311866" cy="150844"/>
            </a:xfrm>
            <a:custGeom>
              <a:avLst/>
              <a:gdLst/>
              <a:ahLst/>
              <a:cxnLst/>
              <a:rect l="l" t="t" r="r" b="b"/>
              <a:pathLst>
                <a:path w="9407" h="4550" extrusionOk="0">
                  <a:moveTo>
                    <a:pt x="7023" y="1"/>
                  </a:moveTo>
                  <a:cubicBezTo>
                    <a:pt x="6708" y="1"/>
                    <a:pt x="6398" y="32"/>
                    <a:pt x="6097" y="96"/>
                  </a:cubicBezTo>
                  <a:lnTo>
                    <a:pt x="4287" y="1001"/>
                  </a:lnTo>
                  <a:cubicBezTo>
                    <a:pt x="4154" y="1073"/>
                    <a:pt x="4021" y="1105"/>
                    <a:pt x="3893" y="1105"/>
                  </a:cubicBezTo>
                  <a:cubicBezTo>
                    <a:pt x="3724" y="1105"/>
                    <a:pt x="3565" y="1048"/>
                    <a:pt x="3430" y="953"/>
                  </a:cubicBezTo>
                  <a:cubicBezTo>
                    <a:pt x="3168" y="1001"/>
                    <a:pt x="2834" y="1049"/>
                    <a:pt x="2525" y="1049"/>
                  </a:cubicBezTo>
                  <a:cubicBezTo>
                    <a:pt x="1858" y="1049"/>
                    <a:pt x="1096" y="929"/>
                    <a:pt x="524" y="739"/>
                  </a:cubicBezTo>
                  <a:lnTo>
                    <a:pt x="524" y="739"/>
                  </a:lnTo>
                  <a:cubicBezTo>
                    <a:pt x="596" y="882"/>
                    <a:pt x="643" y="1049"/>
                    <a:pt x="715" y="1168"/>
                  </a:cubicBezTo>
                  <a:lnTo>
                    <a:pt x="215" y="1453"/>
                  </a:lnTo>
                  <a:cubicBezTo>
                    <a:pt x="48" y="1549"/>
                    <a:pt x="0" y="1763"/>
                    <a:pt x="96" y="1930"/>
                  </a:cubicBezTo>
                  <a:cubicBezTo>
                    <a:pt x="145" y="2028"/>
                    <a:pt x="261" y="2092"/>
                    <a:pt x="391" y="2092"/>
                  </a:cubicBezTo>
                  <a:cubicBezTo>
                    <a:pt x="450" y="2092"/>
                    <a:pt x="512" y="2079"/>
                    <a:pt x="572" y="2049"/>
                  </a:cubicBezTo>
                  <a:lnTo>
                    <a:pt x="1072" y="1763"/>
                  </a:lnTo>
                  <a:cubicBezTo>
                    <a:pt x="1215" y="2001"/>
                    <a:pt x="1429" y="2192"/>
                    <a:pt x="1643" y="2406"/>
                  </a:cubicBezTo>
                  <a:lnTo>
                    <a:pt x="1262" y="2858"/>
                  </a:lnTo>
                  <a:cubicBezTo>
                    <a:pt x="1143" y="3001"/>
                    <a:pt x="1167" y="3216"/>
                    <a:pt x="1286" y="3335"/>
                  </a:cubicBezTo>
                  <a:cubicBezTo>
                    <a:pt x="1351" y="3388"/>
                    <a:pt x="1430" y="3413"/>
                    <a:pt x="1508" y="3413"/>
                  </a:cubicBezTo>
                  <a:cubicBezTo>
                    <a:pt x="1603" y="3413"/>
                    <a:pt x="1697" y="3376"/>
                    <a:pt x="1763" y="3311"/>
                  </a:cubicBezTo>
                  <a:lnTo>
                    <a:pt x="2144" y="2858"/>
                  </a:lnTo>
                  <a:cubicBezTo>
                    <a:pt x="2382" y="3025"/>
                    <a:pt x="2620" y="3144"/>
                    <a:pt x="2882" y="3263"/>
                  </a:cubicBezTo>
                  <a:lnTo>
                    <a:pt x="2668" y="3811"/>
                  </a:lnTo>
                  <a:cubicBezTo>
                    <a:pt x="2620" y="3978"/>
                    <a:pt x="2715" y="4168"/>
                    <a:pt x="2882" y="4263"/>
                  </a:cubicBezTo>
                  <a:cubicBezTo>
                    <a:pt x="2921" y="4278"/>
                    <a:pt x="2958" y="4285"/>
                    <a:pt x="2995" y="4285"/>
                  </a:cubicBezTo>
                  <a:cubicBezTo>
                    <a:pt x="3137" y="4285"/>
                    <a:pt x="3258" y="4182"/>
                    <a:pt x="3334" y="4049"/>
                  </a:cubicBezTo>
                  <a:lnTo>
                    <a:pt x="3549" y="3501"/>
                  </a:lnTo>
                  <a:cubicBezTo>
                    <a:pt x="3811" y="3597"/>
                    <a:pt x="4120" y="3620"/>
                    <a:pt x="4406" y="3668"/>
                  </a:cubicBezTo>
                  <a:lnTo>
                    <a:pt x="4406" y="4216"/>
                  </a:lnTo>
                  <a:cubicBezTo>
                    <a:pt x="4406" y="4406"/>
                    <a:pt x="4549" y="4549"/>
                    <a:pt x="4739" y="4549"/>
                  </a:cubicBezTo>
                  <a:cubicBezTo>
                    <a:pt x="4906" y="4549"/>
                    <a:pt x="5073" y="4406"/>
                    <a:pt x="5073" y="4216"/>
                  </a:cubicBezTo>
                  <a:lnTo>
                    <a:pt x="5073" y="3668"/>
                  </a:lnTo>
                  <a:cubicBezTo>
                    <a:pt x="5359" y="3620"/>
                    <a:pt x="5621" y="3597"/>
                    <a:pt x="5906" y="3501"/>
                  </a:cubicBezTo>
                  <a:lnTo>
                    <a:pt x="6097" y="4049"/>
                  </a:lnTo>
                  <a:cubicBezTo>
                    <a:pt x="6156" y="4187"/>
                    <a:pt x="6312" y="4276"/>
                    <a:pt x="6459" y="4276"/>
                  </a:cubicBezTo>
                  <a:cubicBezTo>
                    <a:pt x="6490" y="4276"/>
                    <a:pt x="6520" y="4272"/>
                    <a:pt x="6549" y="4263"/>
                  </a:cubicBezTo>
                  <a:cubicBezTo>
                    <a:pt x="6740" y="4192"/>
                    <a:pt x="6811" y="3978"/>
                    <a:pt x="6764" y="3811"/>
                  </a:cubicBezTo>
                  <a:lnTo>
                    <a:pt x="6549" y="3263"/>
                  </a:lnTo>
                  <a:cubicBezTo>
                    <a:pt x="6811" y="3144"/>
                    <a:pt x="7049" y="3001"/>
                    <a:pt x="7288" y="2858"/>
                  </a:cubicBezTo>
                  <a:lnTo>
                    <a:pt x="7692" y="3311"/>
                  </a:lnTo>
                  <a:cubicBezTo>
                    <a:pt x="7755" y="3386"/>
                    <a:pt x="7836" y="3421"/>
                    <a:pt x="7924" y="3421"/>
                  </a:cubicBezTo>
                  <a:cubicBezTo>
                    <a:pt x="8004" y="3421"/>
                    <a:pt x="8089" y="3392"/>
                    <a:pt x="8169" y="3335"/>
                  </a:cubicBezTo>
                  <a:cubicBezTo>
                    <a:pt x="8312" y="3216"/>
                    <a:pt x="8312" y="3001"/>
                    <a:pt x="8192" y="2858"/>
                  </a:cubicBezTo>
                  <a:lnTo>
                    <a:pt x="7811" y="2406"/>
                  </a:lnTo>
                  <a:cubicBezTo>
                    <a:pt x="8002" y="2192"/>
                    <a:pt x="8192" y="2001"/>
                    <a:pt x="8359" y="1763"/>
                  </a:cubicBezTo>
                  <a:lnTo>
                    <a:pt x="8883" y="2049"/>
                  </a:lnTo>
                  <a:cubicBezTo>
                    <a:pt x="8928" y="2079"/>
                    <a:pt x="8980" y="2092"/>
                    <a:pt x="9034" y="2092"/>
                  </a:cubicBezTo>
                  <a:cubicBezTo>
                    <a:pt x="9151" y="2092"/>
                    <a:pt x="9278" y="2028"/>
                    <a:pt x="9359" y="1930"/>
                  </a:cubicBezTo>
                  <a:cubicBezTo>
                    <a:pt x="9407" y="1787"/>
                    <a:pt x="9359" y="1572"/>
                    <a:pt x="9169" y="1477"/>
                  </a:cubicBezTo>
                  <a:lnTo>
                    <a:pt x="8669" y="1191"/>
                  </a:lnTo>
                  <a:cubicBezTo>
                    <a:pt x="8788" y="953"/>
                    <a:pt x="8883" y="691"/>
                    <a:pt x="8955" y="382"/>
                  </a:cubicBezTo>
                  <a:cubicBezTo>
                    <a:pt x="8304" y="128"/>
                    <a:pt x="7653" y="1"/>
                    <a:pt x="70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8"/>
          <p:cNvGrpSpPr/>
          <p:nvPr/>
        </p:nvGrpSpPr>
        <p:grpSpPr>
          <a:xfrm>
            <a:off x="1563970" y="3292774"/>
            <a:ext cx="323734" cy="383740"/>
            <a:chOff x="1563970" y="3292774"/>
            <a:chExt cx="323734" cy="383740"/>
          </a:xfrm>
        </p:grpSpPr>
        <p:sp>
          <p:nvSpPr>
            <p:cNvPr id="667" name="Google Shape;667;p48"/>
            <p:cNvSpPr/>
            <p:nvPr/>
          </p:nvSpPr>
          <p:spPr>
            <a:xfrm>
              <a:off x="1819775" y="3513834"/>
              <a:ext cx="37926" cy="162679"/>
            </a:xfrm>
            <a:custGeom>
              <a:avLst/>
              <a:gdLst/>
              <a:ahLst/>
              <a:cxnLst/>
              <a:rect l="l" t="t" r="r" b="b"/>
              <a:pathLst>
                <a:path w="1144" h="4907" extrusionOk="0">
                  <a:moveTo>
                    <a:pt x="72" y="0"/>
                  </a:moveTo>
                  <a:cubicBezTo>
                    <a:pt x="24" y="120"/>
                    <a:pt x="1" y="286"/>
                    <a:pt x="1" y="477"/>
                  </a:cubicBezTo>
                  <a:cubicBezTo>
                    <a:pt x="1" y="929"/>
                    <a:pt x="144" y="1167"/>
                    <a:pt x="286" y="1334"/>
                  </a:cubicBezTo>
                  <a:cubicBezTo>
                    <a:pt x="382" y="1477"/>
                    <a:pt x="477" y="1596"/>
                    <a:pt x="477" y="1834"/>
                  </a:cubicBezTo>
                  <a:cubicBezTo>
                    <a:pt x="477" y="2072"/>
                    <a:pt x="406" y="2191"/>
                    <a:pt x="286" y="2358"/>
                  </a:cubicBezTo>
                  <a:cubicBezTo>
                    <a:pt x="167" y="2525"/>
                    <a:pt x="1" y="2763"/>
                    <a:pt x="1" y="3215"/>
                  </a:cubicBezTo>
                  <a:cubicBezTo>
                    <a:pt x="1" y="3668"/>
                    <a:pt x="144" y="3906"/>
                    <a:pt x="286" y="4073"/>
                  </a:cubicBezTo>
                  <a:cubicBezTo>
                    <a:pt x="382" y="4216"/>
                    <a:pt x="477" y="4335"/>
                    <a:pt x="477" y="4573"/>
                  </a:cubicBezTo>
                  <a:cubicBezTo>
                    <a:pt x="477" y="4763"/>
                    <a:pt x="620" y="4906"/>
                    <a:pt x="787" y="4906"/>
                  </a:cubicBezTo>
                  <a:cubicBezTo>
                    <a:pt x="977" y="4906"/>
                    <a:pt x="1120" y="4763"/>
                    <a:pt x="1120" y="4573"/>
                  </a:cubicBezTo>
                  <a:cubicBezTo>
                    <a:pt x="1120" y="4144"/>
                    <a:pt x="977" y="3906"/>
                    <a:pt x="810" y="3716"/>
                  </a:cubicBezTo>
                  <a:cubicBezTo>
                    <a:pt x="739" y="3573"/>
                    <a:pt x="644" y="3454"/>
                    <a:pt x="644" y="3215"/>
                  </a:cubicBezTo>
                  <a:cubicBezTo>
                    <a:pt x="644" y="2977"/>
                    <a:pt x="691" y="2858"/>
                    <a:pt x="810" y="2715"/>
                  </a:cubicBezTo>
                  <a:cubicBezTo>
                    <a:pt x="1001" y="2549"/>
                    <a:pt x="1144" y="2310"/>
                    <a:pt x="1144" y="1882"/>
                  </a:cubicBezTo>
                  <a:cubicBezTo>
                    <a:pt x="1144" y="1429"/>
                    <a:pt x="1001" y="1191"/>
                    <a:pt x="858" y="1001"/>
                  </a:cubicBezTo>
                  <a:cubicBezTo>
                    <a:pt x="763" y="858"/>
                    <a:pt x="667" y="739"/>
                    <a:pt x="667" y="501"/>
                  </a:cubicBezTo>
                  <a:cubicBezTo>
                    <a:pt x="667" y="358"/>
                    <a:pt x="715" y="239"/>
                    <a:pt x="763" y="143"/>
                  </a:cubicBezTo>
                  <a:cubicBezTo>
                    <a:pt x="525"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8"/>
            <p:cNvSpPr/>
            <p:nvPr/>
          </p:nvSpPr>
          <p:spPr>
            <a:xfrm>
              <a:off x="1758973" y="3513834"/>
              <a:ext cx="38722" cy="162679"/>
            </a:xfrm>
            <a:custGeom>
              <a:avLst/>
              <a:gdLst/>
              <a:ahLst/>
              <a:cxnLst/>
              <a:rect l="l" t="t" r="r" b="b"/>
              <a:pathLst>
                <a:path w="1168" h="4907" extrusionOk="0">
                  <a:moveTo>
                    <a:pt x="96" y="0"/>
                  </a:moveTo>
                  <a:cubicBezTo>
                    <a:pt x="49" y="120"/>
                    <a:pt x="1" y="286"/>
                    <a:pt x="1" y="477"/>
                  </a:cubicBezTo>
                  <a:cubicBezTo>
                    <a:pt x="1" y="929"/>
                    <a:pt x="168" y="1167"/>
                    <a:pt x="311" y="1334"/>
                  </a:cubicBezTo>
                  <a:cubicBezTo>
                    <a:pt x="406" y="1477"/>
                    <a:pt x="477" y="1596"/>
                    <a:pt x="477" y="1834"/>
                  </a:cubicBezTo>
                  <a:cubicBezTo>
                    <a:pt x="477" y="2072"/>
                    <a:pt x="430" y="2191"/>
                    <a:pt x="311" y="2358"/>
                  </a:cubicBezTo>
                  <a:cubicBezTo>
                    <a:pt x="191" y="2525"/>
                    <a:pt x="1" y="2763"/>
                    <a:pt x="1" y="3215"/>
                  </a:cubicBezTo>
                  <a:cubicBezTo>
                    <a:pt x="1" y="3668"/>
                    <a:pt x="168" y="3906"/>
                    <a:pt x="311" y="4073"/>
                  </a:cubicBezTo>
                  <a:cubicBezTo>
                    <a:pt x="406" y="4216"/>
                    <a:pt x="477" y="4335"/>
                    <a:pt x="477" y="4573"/>
                  </a:cubicBezTo>
                  <a:cubicBezTo>
                    <a:pt x="477" y="4763"/>
                    <a:pt x="644" y="4906"/>
                    <a:pt x="811" y="4906"/>
                  </a:cubicBezTo>
                  <a:cubicBezTo>
                    <a:pt x="977" y="4906"/>
                    <a:pt x="1144" y="4763"/>
                    <a:pt x="1144" y="4573"/>
                  </a:cubicBezTo>
                  <a:cubicBezTo>
                    <a:pt x="1144" y="4144"/>
                    <a:pt x="977" y="3906"/>
                    <a:pt x="834" y="3716"/>
                  </a:cubicBezTo>
                  <a:cubicBezTo>
                    <a:pt x="739" y="3573"/>
                    <a:pt x="668" y="3454"/>
                    <a:pt x="668" y="3215"/>
                  </a:cubicBezTo>
                  <a:cubicBezTo>
                    <a:pt x="668" y="2977"/>
                    <a:pt x="715" y="2858"/>
                    <a:pt x="834" y="2715"/>
                  </a:cubicBezTo>
                  <a:cubicBezTo>
                    <a:pt x="1025" y="2549"/>
                    <a:pt x="1168" y="2310"/>
                    <a:pt x="1168" y="1882"/>
                  </a:cubicBezTo>
                  <a:cubicBezTo>
                    <a:pt x="1168" y="1429"/>
                    <a:pt x="1025" y="1191"/>
                    <a:pt x="882" y="1001"/>
                  </a:cubicBezTo>
                  <a:cubicBezTo>
                    <a:pt x="787" y="858"/>
                    <a:pt x="692" y="739"/>
                    <a:pt x="692" y="501"/>
                  </a:cubicBezTo>
                  <a:cubicBezTo>
                    <a:pt x="692" y="358"/>
                    <a:pt x="715" y="239"/>
                    <a:pt x="787" y="143"/>
                  </a:cubicBezTo>
                  <a:cubicBezTo>
                    <a:pt x="549" y="143"/>
                    <a:pt x="311" y="96"/>
                    <a:pt x="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8"/>
            <p:cNvSpPr/>
            <p:nvPr/>
          </p:nvSpPr>
          <p:spPr>
            <a:xfrm>
              <a:off x="1699000" y="3513834"/>
              <a:ext cx="38689" cy="162679"/>
            </a:xfrm>
            <a:custGeom>
              <a:avLst/>
              <a:gdLst/>
              <a:ahLst/>
              <a:cxnLst/>
              <a:rect l="l" t="t" r="r" b="b"/>
              <a:pathLst>
                <a:path w="1167" h="4907" extrusionOk="0">
                  <a:moveTo>
                    <a:pt x="95" y="0"/>
                  </a:moveTo>
                  <a:cubicBezTo>
                    <a:pt x="24" y="120"/>
                    <a:pt x="0" y="286"/>
                    <a:pt x="0" y="477"/>
                  </a:cubicBezTo>
                  <a:cubicBezTo>
                    <a:pt x="0" y="929"/>
                    <a:pt x="143" y="1167"/>
                    <a:pt x="310" y="1334"/>
                  </a:cubicBezTo>
                  <a:cubicBezTo>
                    <a:pt x="381" y="1477"/>
                    <a:pt x="476" y="1596"/>
                    <a:pt x="476" y="1834"/>
                  </a:cubicBezTo>
                  <a:cubicBezTo>
                    <a:pt x="476" y="2072"/>
                    <a:pt x="429" y="2191"/>
                    <a:pt x="310" y="2358"/>
                  </a:cubicBezTo>
                  <a:cubicBezTo>
                    <a:pt x="191" y="2525"/>
                    <a:pt x="0" y="2763"/>
                    <a:pt x="0" y="3215"/>
                  </a:cubicBezTo>
                  <a:cubicBezTo>
                    <a:pt x="0" y="3668"/>
                    <a:pt x="143" y="3906"/>
                    <a:pt x="310" y="4073"/>
                  </a:cubicBezTo>
                  <a:cubicBezTo>
                    <a:pt x="381" y="4216"/>
                    <a:pt x="476" y="4335"/>
                    <a:pt x="476" y="4573"/>
                  </a:cubicBezTo>
                  <a:cubicBezTo>
                    <a:pt x="476" y="4763"/>
                    <a:pt x="619" y="4906"/>
                    <a:pt x="810" y="4906"/>
                  </a:cubicBezTo>
                  <a:cubicBezTo>
                    <a:pt x="976" y="4906"/>
                    <a:pt x="1143" y="4763"/>
                    <a:pt x="1143" y="4573"/>
                  </a:cubicBezTo>
                  <a:cubicBezTo>
                    <a:pt x="1143" y="4144"/>
                    <a:pt x="976" y="3906"/>
                    <a:pt x="834" y="3716"/>
                  </a:cubicBezTo>
                  <a:cubicBezTo>
                    <a:pt x="738" y="3573"/>
                    <a:pt x="667" y="3454"/>
                    <a:pt x="667" y="3215"/>
                  </a:cubicBezTo>
                  <a:cubicBezTo>
                    <a:pt x="667" y="2977"/>
                    <a:pt x="714" y="2858"/>
                    <a:pt x="834" y="2715"/>
                  </a:cubicBezTo>
                  <a:cubicBezTo>
                    <a:pt x="1024" y="2549"/>
                    <a:pt x="1167" y="2310"/>
                    <a:pt x="1167" y="1882"/>
                  </a:cubicBezTo>
                  <a:cubicBezTo>
                    <a:pt x="1167" y="1429"/>
                    <a:pt x="1024" y="1191"/>
                    <a:pt x="857" y="1001"/>
                  </a:cubicBezTo>
                  <a:cubicBezTo>
                    <a:pt x="786" y="858"/>
                    <a:pt x="691" y="739"/>
                    <a:pt x="691" y="501"/>
                  </a:cubicBezTo>
                  <a:cubicBezTo>
                    <a:pt x="691" y="358"/>
                    <a:pt x="714" y="239"/>
                    <a:pt x="786" y="143"/>
                  </a:cubicBezTo>
                  <a:cubicBezTo>
                    <a:pt x="548" y="143"/>
                    <a:pt x="310"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8"/>
            <p:cNvSpPr/>
            <p:nvPr/>
          </p:nvSpPr>
          <p:spPr>
            <a:xfrm>
              <a:off x="1638994" y="3513834"/>
              <a:ext cx="38722" cy="162679"/>
            </a:xfrm>
            <a:custGeom>
              <a:avLst/>
              <a:gdLst/>
              <a:ahLst/>
              <a:cxnLst/>
              <a:rect l="l" t="t" r="r" b="b"/>
              <a:pathLst>
                <a:path w="1168" h="4907" extrusionOk="0">
                  <a:moveTo>
                    <a:pt x="95" y="0"/>
                  </a:moveTo>
                  <a:cubicBezTo>
                    <a:pt x="24" y="120"/>
                    <a:pt x="0" y="286"/>
                    <a:pt x="0" y="477"/>
                  </a:cubicBezTo>
                  <a:cubicBezTo>
                    <a:pt x="0" y="929"/>
                    <a:pt x="143" y="1167"/>
                    <a:pt x="286" y="1334"/>
                  </a:cubicBezTo>
                  <a:cubicBezTo>
                    <a:pt x="381" y="1477"/>
                    <a:pt x="476" y="1596"/>
                    <a:pt x="476" y="1834"/>
                  </a:cubicBezTo>
                  <a:cubicBezTo>
                    <a:pt x="476" y="2072"/>
                    <a:pt x="405" y="2191"/>
                    <a:pt x="286" y="2358"/>
                  </a:cubicBezTo>
                  <a:cubicBezTo>
                    <a:pt x="167" y="2525"/>
                    <a:pt x="0" y="2763"/>
                    <a:pt x="0" y="3215"/>
                  </a:cubicBezTo>
                  <a:cubicBezTo>
                    <a:pt x="0" y="3668"/>
                    <a:pt x="143" y="3906"/>
                    <a:pt x="286" y="4073"/>
                  </a:cubicBezTo>
                  <a:cubicBezTo>
                    <a:pt x="381" y="4216"/>
                    <a:pt x="476" y="4335"/>
                    <a:pt x="476" y="4573"/>
                  </a:cubicBezTo>
                  <a:cubicBezTo>
                    <a:pt x="476" y="4763"/>
                    <a:pt x="619" y="4906"/>
                    <a:pt x="810" y="4906"/>
                  </a:cubicBezTo>
                  <a:cubicBezTo>
                    <a:pt x="977" y="4906"/>
                    <a:pt x="1119" y="4763"/>
                    <a:pt x="1119" y="4573"/>
                  </a:cubicBezTo>
                  <a:cubicBezTo>
                    <a:pt x="1119" y="4144"/>
                    <a:pt x="977" y="3906"/>
                    <a:pt x="834" y="3716"/>
                  </a:cubicBezTo>
                  <a:cubicBezTo>
                    <a:pt x="738" y="3573"/>
                    <a:pt x="643" y="3454"/>
                    <a:pt x="643" y="3215"/>
                  </a:cubicBezTo>
                  <a:cubicBezTo>
                    <a:pt x="643" y="2977"/>
                    <a:pt x="715" y="2858"/>
                    <a:pt x="834" y="2715"/>
                  </a:cubicBezTo>
                  <a:cubicBezTo>
                    <a:pt x="1000" y="2549"/>
                    <a:pt x="1167" y="2310"/>
                    <a:pt x="1167" y="1882"/>
                  </a:cubicBezTo>
                  <a:cubicBezTo>
                    <a:pt x="1167" y="1429"/>
                    <a:pt x="1000" y="1191"/>
                    <a:pt x="857" y="1001"/>
                  </a:cubicBezTo>
                  <a:cubicBezTo>
                    <a:pt x="762" y="858"/>
                    <a:pt x="691" y="739"/>
                    <a:pt x="691" y="501"/>
                  </a:cubicBezTo>
                  <a:cubicBezTo>
                    <a:pt x="691" y="358"/>
                    <a:pt x="715" y="239"/>
                    <a:pt x="762" y="143"/>
                  </a:cubicBezTo>
                  <a:cubicBezTo>
                    <a:pt x="524" y="143"/>
                    <a:pt x="286" y="96"/>
                    <a:pt x="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1578988" y="3513834"/>
              <a:ext cx="37926" cy="162679"/>
            </a:xfrm>
            <a:custGeom>
              <a:avLst/>
              <a:gdLst/>
              <a:ahLst/>
              <a:cxnLst/>
              <a:rect l="l" t="t" r="r" b="b"/>
              <a:pathLst>
                <a:path w="1144" h="4907" extrusionOk="0">
                  <a:moveTo>
                    <a:pt x="72" y="0"/>
                  </a:moveTo>
                  <a:cubicBezTo>
                    <a:pt x="24" y="120"/>
                    <a:pt x="0" y="286"/>
                    <a:pt x="0" y="477"/>
                  </a:cubicBezTo>
                  <a:cubicBezTo>
                    <a:pt x="0" y="929"/>
                    <a:pt x="143" y="1167"/>
                    <a:pt x="286" y="1334"/>
                  </a:cubicBezTo>
                  <a:cubicBezTo>
                    <a:pt x="381" y="1477"/>
                    <a:pt x="453" y="1596"/>
                    <a:pt x="453" y="1834"/>
                  </a:cubicBezTo>
                  <a:cubicBezTo>
                    <a:pt x="453" y="2072"/>
                    <a:pt x="405" y="2191"/>
                    <a:pt x="286" y="2358"/>
                  </a:cubicBezTo>
                  <a:cubicBezTo>
                    <a:pt x="167" y="2525"/>
                    <a:pt x="0" y="2763"/>
                    <a:pt x="0" y="3215"/>
                  </a:cubicBezTo>
                  <a:cubicBezTo>
                    <a:pt x="0" y="3668"/>
                    <a:pt x="143" y="3906"/>
                    <a:pt x="286" y="4073"/>
                  </a:cubicBezTo>
                  <a:cubicBezTo>
                    <a:pt x="381" y="4216"/>
                    <a:pt x="453" y="4335"/>
                    <a:pt x="453" y="4573"/>
                  </a:cubicBezTo>
                  <a:cubicBezTo>
                    <a:pt x="453" y="4763"/>
                    <a:pt x="619" y="4906"/>
                    <a:pt x="786" y="4906"/>
                  </a:cubicBezTo>
                  <a:cubicBezTo>
                    <a:pt x="977" y="4906"/>
                    <a:pt x="1120" y="4763"/>
                    <a:pt x="1120" y="4573"/>
                  </a:cubicBezTo>
                  <a:cubicBezTo>
                    <a:pt x="1120" y="4144"/>
                    <a:pt x="977" y="3906"/>
                    <a:pt x="810" y="3716"/>
                  </a:cubicBezTo>
                  <a:cubicBezTo>
                    <a:pt x="738" y="3573"/>
                    <a:pt x="643" y="3454"/>
                    <a:pt x="643" y="3215"/>
                  </a:cubicBezTo>
                  <a:cubicBezTo>
                    <a:pt x="643" y="2977"/>
                    <a:pt x="691" y="2858"/>
                    <a:pt x="810" y="2715"/>
                  </a:cubicBezTo>
                  <a:cubicBezTo>
                    <a:pt x="1000" y="2549"/>
                    <a:pt x="1143" y="2310"/>
                    <a:pt x="1143" y="1882"/>
                  </a:cubicBezTo>
                  <a:cubicBezTo>
                    <a:pt x="1143" y="1429"/>
                    <a:pt x="1000" y="1191"/>
                    <a:pt x="858" y="1001"/>
                  </a:cubicBezTo>
                  <a:cubicBezTo>
                    <a:pt x="762" y="858"/>
                    <a:pt x="667" y="739"/>
                    <a:pt x="667" y="501"/>
                  </a:cubicBezTo>
                  <a:cubicBezTo>
                    <a:pt x="667" y="358"/>
                    <a:pt x="715" y="239"/>
                    <a:pt x="762" y="143"/>
                  </a:cubicBezTo>
                  <a:cubicBezTo>
                    <a:pt x="524" y="143"/>
                    <a:pt x="286" y="96"/>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1563970" y="3292774"/>
              <a:ext cx="323734" cy="202926"/>
            </a:xfrm>
            <a:custGeom>
              <a:avLst/>
              <a:gdLst/>
              <a:ahLst/>
              <a:cxnLst/>
              <a:rect l="l" t="t" r="r" b="b"/>
              <a:pathLst>
                <a:path w="9765" h="6121" extrusionOk="0">
                  <a:moveTo>
                    <a:pt x="4883" y="1382"/>
                  </a:moveTo>
                  <a:cubicBezTo>
                    <a:pt x="5049" y="1382"/>
                    <a:pt x="5216" y="1548"/>
                    <a:pt x="5216" y="1715"/>
                  </a:cubicBezTo>
                  <a:cubicBezTo>
                    <a:pt x="5216" y="1906"/>
                    <a:pt x="5097" y="2048"/>
                    <a:pt x="4883" y="2048"/>
                  </a:cubicBezTo>
                  <a:cubicBezTo>
                    <a:pt x="4692" y="2048"/>
                    <a:pt x="4549" y="1906"/>
                    <a:pt x="4549" y="1715"/>
                  </a:cubicBezTo>
                  <a:cubicBezTo>
                    <a:pt x="4549" y="1548"/>
                    <a:pt x="4692" y="1382"/>
                    <a:pt x="4883" y="1382"/>
                  </a:cubicBezTo>
                  <a:close/>
                  <a:moveTo>
                    <a:pt x="3097" y="2191"/>
                  </a:moveTo>
                  <a:cubicBezTo>
                    <a:pt x="3263" y="2191"/>
                    <a:pt x="3430" y="2334"/>
                    <a:pt x="3430" y="2525"/>
                  </a:cubicBezTo>
                  <a:cubicBezTo>
                    <a:pt x="3430" y="2715"/>
                    <a:pt x="3263" y="2858"/>
                    <a:pt x="3097" y="2858"/>
                  </a:cubicBezTo>
                  <a:cubicBezTo>
                    <a:pt x="2906" y="2858"/>
                    <a:pt x="2763" y="2715"/>
                    <a:pt x="2763" y="2525"/>
                  </a:cubicBezTo>
                  <a:cubicBezTo>
                    <a:pt x="2763" y="2334"/>
                    <a:pt x="2906" y="2191"/>
                    <a:pt x="3097" y="2191"/>
                  </a:cubicBezTo>
                  <a:close/>
                  <a:moveTo>
                    <a:pt x="6693" y="2191"/>
                  </a:moveTo>
                  <a:cubicBezTo>
                    <a:pt x="6883" y="2191"/>
                    <a:pt x="7026" y="2334"/>
                    <a:pt x="7026" y="2525"/>
                  </a:cubicBezTo>
                  <a:cubicBezTo>
                    <a:pt x="7026" y="2715"/>
                    <a:pt x="6907" y="2858"/>
                    <a:pt x="6693" y="2858"/>
                  </a:cubicBezTo>
                  <a:cubicBezTo>
                    <a:pt x="6526" y="2858"/>
                    <a:pt x="6359" y="2715"/>
                    <a:pt x="6359" y="2525"/>
                  </a:cubicBezTo>
                  <a:cubicBezTo>
                    <a:pt x="6359" y="2334"/>
                    <a:pt x="6526" y="2191"/>
                    <a:pt x="6693" y="2191"/>
                  </a:cubicBezTo>
                  <a:close/>
                  <a:moveTo>
                    <a:pt x="4883" y="2977"/>
                  </a:moveTo>
                  <a:cubicBezTo>
                    <a:pt x="5049" y="2977"/>
                    <a:pt x="5216" y="3120"/>
                    <a:pt x="5216" y="3311"/>
                  </a:cubicBezTo>
                  <a:cubicBezTo>
                    <a:pt x="5216" y="3477"/>
                    <a:pt x="5097" y="3620"/>
                    <a:pt x="4883" y="3620"/>
                  </a:cubicBezTo>
                  <a:cubicBezTo>
                    <a:pt x="4692" y="3620"/>
                    <a:pt x="4549" y="3477"/>
                    <a:pt x="4549" y="3311"/>
                  </a:cubicBezTo>
                  <a:cubicBezTo>
                    <a:pt x="4549" y="3120"/>
                    <a:pt x="4692" y="2977"/>
                    <a:pt x="4883" y="2977"/>
                  </a:cubicBezTo>
                  <a:close/>
                  <a:moveTo>
                    <a:pt x="3097" y="3668"/>
                  </a:moveTo>
                  <a:cubicBezTo>
                    <a:pt x="3263" y="3668"/>
                    <a:pt x="3430" y="3811"/>
                    <a:pt x="3430" y="3977"/>
                  </a:cubicBezTo>
                  <a:cubicBezTo>
                    <a:pt x="3430" y="4168"/>
                    <a:pt x="3263" y="4311"/>
                    <a:pt x="3097" y="4311"/>
                  </a:cubicBezTo>
                  <a:cubicBezTo>
                    <a:pt x="2906" y="4311"/>
                    <a:pt x="2763" y="4168"/>
                    <a:pt x="2763" y="3977"/>
                  </a:cubicBezTo>
                  <a:cubicBezTo>
                    <a:pt x="2763" y="3811"/>
                    <a:pt x="2906" y="3668"/>
                    <a:pt x="3097" y="3668"/>
                  </a:cubicBezTo>
                  <a:close/>
                  <a:moveTo>
                    <a:pt x="6693" y="3668"/>
                  </a:moveTo>
                  <a:cubicBezTo>
                    <a:pt x="6883" y="3668"/>
                    <a:pt x="7026" y="3811"/>
                    <a:pt x="7026" y="3977"/>
                  </a:cubicBezTo>
                  <a:cubicBezTo>
                    <a:pt x="7050" y="4168"/>
                    <a:pt x="6907" y="4311"/>
                    <a:pt x="6693" y="4311"/>
                  </a:cubicBezTo>
                  <a:cubicBezTo>
                    <a:pt x="6526" y="4311"/>
                    <a:pt x="6359" y="4168"/>
                    <a:pt x="6359" y="3977"/>
                  </a:cubicBezTo>
                  <a:cubicBezTo>
                    <a:pt x="6359" y="3811"/>
                    <a:pt x="6526" y="3668"/>
                    <a:pt x="6693" y="3668"/>
                  </a:cubicBezTo>
                  <a:close/>
                  <a:moveTo>
                    <a:pt x="4883" y="0"/>
                  </a:moveTo>
                  <a:cubicBezTo>
                    <a:pt x="3573" y="0"/>
                    <a:pt x="2358" y="501"/>
                    <a:pt x="1430" y="1406"/>
                  </a:cubicBezTo>
                  <a:cubicBezTo>
                    <a:pt x="501" y="2287"/>
                    <a:pt x="1" y="3549"/>
                    <a:pt x="1" y="4882"/>
                  </a:cubicBezTo>
                  <a:cubicBezTo>
                    <a:pt x="1" y="5573"/>
                    <a:pt x="572" y="6121"/>
                    <a:pt x="1239" y="6121"/>
                  </a:cubicBezTo>
                  <a:cubicBezTo>
                    <a:pt x="1596" y="6121"/>
                    <a:pt x="1930" y="5978"/>
                    <a:pt x="2144" y="5740"/>
                  </a:cubicBezTo>
                  <a:cubicBezTo>
                    <a:pt x="2382" y="5978"/>
                    <a:pt x="2668" y="6121"/>
                    <a:pt x="3025" y="6121"/>
                  </a:cubicBezTo>
                  <a:cubicBezTo>
                    <a:pt x="3382" y="6121"/>
                    <a:pt x="3716" y="5978"/>
                    <a:pt x="3930" y="5740"/>
                  </a:cubicBezTo>
                  <a:cubicBezTo>
                    <a:pt x="4168" y="5978"/>
                    <a:pt x="4454" y="6121"/>
                    <a:pt x="4811" y="6121"/>
                  </a:cubicBezTo>
                  <a:cubicBezTo>
                    <a:pt x="5169" y="6121"/>
                    <a:pt x="5502" y="5978"/>
                    <a:pt x="5716" y="5740"/>
                  </a:cubicBezTo>
                  <a:cubicBezTo>
                    <a:pt x="5954" y="5978"/>
                    <a:pt x="6240" y="6121"/>
                    <a:pt x="6597" y="6121"/>
                  </a:cubicBezTo>
                  <a:cubicBezTo>
                    <a:pt x="6955" y="6121"/>
                    <a:pt x="7288" y="5978"/>
                    <a:pt x="7502" y="5740"/>
                  </a:cubicBezTo>
                  <a:cubicBezTo>
                    <a:pt x="7740" y="5978"/>
                    <a:pt x="8026" y="6121"/>
                    <a:pt x="8383" y="6121"/>
                  </a:cubicBezTo>
                  <a:cubicBezTo>
                    <a:pt x="9074" y="6121"/>
                    <a:pt x="9646" y="5573"/>
                    <a:pt x="9646" y="4882"/>
                  </a:cubicBezTo>
                  <a:cubicBezTo>
                    <a:pt x="9765" y="3549"/>
                    <a:pt x="9265" y="2287"/>
                    <a:pt x="8336" y="1406"/>
                  </a:cubicBezTo>
                  <a:cubicBezTo>
                    <a:pt x="7407" y="501"/>
                    <a:pt x="6193" y="0"/>
                    <a:pt x="48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48"/>
          <p:cNvGrpSpPr/>
          <p:nvPr/>
        </p:nvGrpSpPr>
        <p:grpSpPr>
          <a:xfrm>
            <a:off x="2346369" y="3293868"/>
            <a:ext cx="386127" cy="383442"/>
            <a:chOff x="2346369" y="3293868"/>
            <a:chExt cx="386127" cy="383442"/>
          </a:xfrm>
        </p:grpSpPr>
        <p:sp>
          <p:nvSpPr>
            <p:cNvPr id="674" name="Google Shape;674;p48"/>
            <p:cNvSpPr/>
            <p:nvPr/>
          </p:nvSpPr>
          <p:spPr>
            <a:xfrm>
              <a:off x="2460082" y="3293868"/>
              <a:ext cx="104231" cy="196329"/>
            </a:xfrm>
            <a:custGeom>
              <a:avLst/>
              <a:gdLst/>
              <a:ahLst/>
              <a:cxnLst/>
              <a:rect l="l" t="t" r="r" b="b"/>
              <a:pathLst>
                <a:path w="3144" h="5922" extrusionOk="0">
                  <a:moveTo>
                    <a:pt x="782" y="0"/>
                  </a:moveTo>
                  <a:cubicBezTo>
                    <a:pt x="694" y="0"/>
                    <a:pt x="605" y="30"/>
                    <a:pt x="548" y="87"/>
                  </a:cubicBezTo>
                  <a:cubicBezTo>
                    <a:pt x="405" y="206"/>
                    <a:pt x="405" y="444"/>
                    <a:pt x="524" y="563"/>
                  </a:cubicBezTo>
                  <a:lnTo>
                    <a:pt x="858" y="896"/>
                  </a:lnTo>
                  <a:cubicBezTo>
                    <a:pt x="667" y="1015"/>
                    <a:pt x="524" y="1158"/>
                    <a:pt x="381" y="1373"/>
                  </a:cubicBezTo>
                  <a:cubicBezTo>
                    <a:pt x="143" y="1730"/>
                    <a:pt x="0" y="2206"/>
                    <a:pt x="0" y="2635"/>
                  </a:cubicBezTo>
                  <a:cubicBezTo>
                    <a:pt x="0" y="3087"/>
                    <a:pt x="143" y="3468"/>
                    <a:pt x="429" y="3754"/>
                  </a:cubicBezTo>
                  <a:cubicBezTo>
                    <a:pt x="429" y="4968"/>
                    <a:pt x="1429" y="5921"/>
                    <a:pt x="2620" y="5921"/>
                  </a:cubicBezTo>
                  <a:lnTo>
                    <a:pt x="3144" y="5921"/>
                  </a:lnTo>
                  <a:lnTo>
                    <a:pt x="3144" y="4111"/>
                  </a:lnTo>
                  <a:lnTo>
                    <a:pt x="2882" y="4111"/>
                  </a:lnTo>
                  <a:cubicBezTo>
                    <a:pt x="2667" y="4111"/>
                    <a:pt x="2525" y="3921"/>
                    <a:pt x="2525" y="3754"/>
                  </a:cubicBezTo>
                  <a:cubicBezTo>
                    <a:pt x="2834" y="3468"/>
                    <a:pt x="2977" y="3087"/>
                    <a:pt x="2977" y="2635"/>
                  </a:cubicBezTo>
                  <a:cubicBezTo>
                    <a:pt x="2977" y="2206"/>
                    <a:pt x="2834" y="1754"/>
                    <a:pt x="2596" y="1373"/>
                  </a:cubicBezTo>
                  <a:cubicBezTo>
                    <a:pt x="2429" y="1158"/>
                    <a:pt x="2286" y="1015"/>
                    <a:pt x="2120" y="896"/>
                  </a:cubicBezTo>
                  <a:lnTo>
                    <a:pt x="2429" y="563"/>
                  </a:lnTo>
                  <a:cubicBezTo>
                    <a:pt x="2548" y="420"/>
                    <a:pt x="2548" y="206"/>
                    <a:pt x="2405" y="87"/>
                  </a:cubicBezTo>
                  <a:cubicBezTo>
                    <a:pt x="2337" y="30"/>
                    <a:pt x="2253" y="0"/>
                    <a:pt x="2170" y="0"/>
                  </a:cubicBezTo>
                  <a:cubicBezTo>
                    <a:pt x="2080" y="0"/>
                    <a:pt x="1991" y="36"/>
                    <a:pt x="1929" y="110"/>
                  </a:cubicBezTo>
                  <a:lnTo>
                    <a:pt x="1477" y="563"/>
                  </a:lnTo>
                  <a:lnTo>
                    <a:pt x="1024" y="110"/>
                  </a:lnTo>
                  <a:cubicBezTo>
                    <a:pt x="974" y="36"/>
                    <a:pt x="879" y="0"/>
                    <a:pt x="7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2663771" y="3430920"/>
              <a:ext cx="67134" cy="64780"/>
            </a:xfrm>
            <a:custGeom>
              <a:avLst/>
              <a:gdLst/>
              <a:ahLst/>
              <a:cxnLst/>
              <a:rect l="l" t="t" r="r" b="b"/>
              <a:pathLst>
                <a:path w="2025" h="1954" extrusionOk="0">
                  <a:moveTo>
                    <a:pt x="0" y="1"/>
                  </a:moveTo>
                  <a:lnTo>
                    <a:pt x="0" y="1882"/>
                  </a:lnTo>
                  <a:cubicBezTo>
                    <a:pt x="72" y="1906"/>
                    <a:pt x="96" y="1930"/>
                    <a:pt x="143" y="1954"/>
                  </a:cubicBezTo>
                  <a:lnTo>
                    <a:pt x="2025" y="1954"/>
                  </a:lnTo>
                  <a:cubicBezTo>
                    <a:pt x="1882" y="930"/>
                    <a:pt x="1048" y="120"/>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2512960" y="3523316"/>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2587984" y="3523316"/>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2587984" y="3430158"/>
              <a:ext cx="54503" cy="60039"/>
            </a:xfrm>
            <a:custGeom>
              <a:avLst/>
              <a:gdLst/>
              <a:ahLst/>
              <a:cxnLst/>
              <a:rect l="l" t="t" r="r" b="b"/>
              <a:pathLst>
                <a:path w="1644" h="1811" extrusionOk="0">
                  <a:moveTo>
                    <a:pt x="0" y="0"/>
                  </a:moveTo>
                  <a:lnTo>
                    <a:pt x="0" y="1810"/>
                  </a:lnTo>
                  <a:lnTo>
                    <a:pt x="1643" y="1810"/>
                  </a:lnTo>
                  <a:lnTo>
                    <a:pt x="16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2587189" y="3617270"/>
              <a:ext cx="75820" cy="60039"/>
            </a:xfrm>
            <a:custGeom>
              <a:avLst/>
              <a:gdLst/>
              <a:ahLst/>
              <a:cxnLst/>
              <a:rect l="l" t="t" r="r" b="b"/>
              <a:pathLst>
                <a:path w="2287" h="1811" extrusionOk="0">
                  <a:moveTo>
                    <a:pt x="0" y="0"/>
                  </a:moveTo>
                  <a:lnTo>
                    <a:pt x="0" y="1810"/>
                  </a:lnTo>
                  <a:lnTo>
                    <a:pt x="1929" y="1810"/>
                  </a:lnTo>
                  <a:cubicBezTo>
                    <a:pt x="2120" y="1810"/>
                    <a:pt x="2263" y="1667"/>
                    <a:pt x="2263" y="1500"/>
                  </a:cubicBezTo>
                  <a:cubicBezTo>
                    <a:pt x="2287" y="691"/>
                    <a:pt x="1644"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2512960" y="3617270"/>
              <a:ext cx="52945" cy="60039"/>
            </a:xfrm>
            <a:custGeom>
              <a:avLst/>
              <a:gdLst/>
              <a:ahLst/>
              <a:cxnLst/>
              <a:rect l="l" t="t" r="r" b="b"/>
              <a:pathLst>
                <a:path w="1597" h="1811" extrusionOk="0">
                  <a:moveTo>
                    <a:pt x="1" y="0"/>
                  </a:moveTo>
                  <a:lnTo>
                    <a:pt x="1" y="1810"/>
                  </a:lnTo>
                  <a:lnTo>
                    <a:pt x="1596" y="1810"/>
                  </a:lnTo>
                  <a:lnTo>
                    <a:pt x="1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2665329" y="3517780"/>
              <a:ext cx="67167" cy="64780"/>
            </a:xfrm>
            <a:custGeom>
              <a:avLst/>
              <a:gdLst/>
              <a:ahLst/>
              <a:cxnLst/>
              <a:rect l="l" t="t" r="r" b="b"/>
              <a:pathLst>
                <a:path w="2026" h="1954" extrusionOk="0">
                  <a:moveTo>
                    <a:pt x="120" y="1"/>
                  </a:moveTo>
                  <a:cubicBezTo>
                    <a:pt x="49" y="48"/>
                    <a:pt x="25" y="48"/>
                    <a:pt x="1" y="96"/>
                  </a:cubicBezTo>
                  <a:lnTo>
                    <a:pt x="1" y="1953"/>
                  </a:lnTo>
                  <a:cubicBezTo>
                    <a:pt x="1025" y="1834"/>
                    <a:pt x="1882" y="1048"/>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2347165" y="3612529"/>
              <a:ext cx="67134" cy="64780"/>
            </a:xfrm>
            <a:custGeom>
              <a:avLst/>
              <a:gdLst/>
              <a:ahLst/>
              <a:cxnLst/>
              <a:rect l="l" t="t" r="r" b="b"/>
              <a:pathLst>
                <a:path w="2025" h="1954" extrusionOk="0">
                  <a:moveTo>
                    <a:pt x="1" y="0"/>
                  </a:moveTo>
                  <a:cubicBezTo>
                    <a:pt x="167" y="1048"/>
                    <a:pt x="1001" y="1834"/>
                    <a:pt x="2025" y="1953"/>
                  </a:cubicBezTo>
                  <a:lnTo>
                    <a:pt x="2025" y="96"/>
                  </a:lnTo>
                  <a:cubicBezTo>
                    <a:pt x="1977" y="48"/>
                    <a:pt x="1954" y="24"/>
                    <a:pt x="1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2436378" y="3523316"/>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2436378" y="3617270"/>
              <a:ext cx="54503" cy="60039"/>
            </a:xfrm>
            <a:custGeom>
              <a:avLst/>
              <a:gdLst/>
              <a:ahLst/>
              <a:cxnLst/>
              <a:rect l="l" t="t" r="r" b="b"/>
              <a:pathLst>
                <a:path w="1644" h="1811" extrusionOk="0">
                  <a:moveTo>
                    <a:pt x="1" y="0"/>
                  </a:moveTo>
                  <a:lnTo>
                    <a:pt x="1" y="1810"/>
                  </a:lnTo>
                  <a:lnTo>
                    <a:pt x="1644" y="1810"/>
                  </a:lnTo>
                  <a:lnTo>
                    <a:pt x="16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2346369" y="3524874"/>
              <a:ext cx="67167" cy="64780"/>
            </a:xfrm>
            <a:custGeom>
              <a:avLst/>
              <a:gdLst/>
              <a:ahLst/>
              <a:cxnLst/>
              <a:rect l="l" t="t" r="r" b="b"/>
              <a:pathLst>
                <a:path w="2026" h="1954" extrusionOk="0">
                  <a:moveTo>
                    <a:pt x="2025" y="1"/>
                  </a:moveTo>
                  <a:cubicBezTo>
                    <a:pt x="977" y="96"/>
                    <a:pt x="144" y="906"/>
                    <a:pt x="1" y="1954"/>
                  </a:cubicBezTo>
                  <a:lnTo>
                    <a:pt x="1906" y="1954"/>
                  </a:lnTo>
                  <a:cubicBezTo>
                    <a:pt x="1978" y="1930"/>
                    <a:pt x="2001" y="1906"/>
                    <a:pt x="2025" y="1858"/>
                  </a:cubicBezTo>
                  <a:lnTo>
                    <a:pt x="2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3160362" y="3293569"/>
            <a:ext cx="382945" cy="382945"/>
            <a:chOff x="3160362" y="3293569"/>
            <a:chExt cx="382945" cy="382945"/>
          </a:xfrm>
        </p:grpSpPr>
        <p:sp>
          <p:nvSpPr>
            <p:cNvPr id="687" name="Google Shape;687;p48"/>
            <p:cNvSpPr/>
            <p:nvPr/>
          </p:nvSpPr>
          <p:spPr>
            <a:xfrm>
              <a:off x="3217219" y="3493313"/>
              <a:ext cx="266082" cy="89247"/>
            </a:xfrm>
            <a:custGeom>
              <a:avLst/>
              <a:gdLst/>
              <a:ahLst/>
              <a:cxnLst/>
              <a:rect l="l" t="t" r="r" b="b"/>
              <a:pathLst>
                <a:path w="8026" h="2692" extrusionOk="0">
                  <a:moveTo>
                    <a:pt x="1215" y="0"/>
                  </a:moveTo>
                  <a:cubicBezTo>
                    <a:pt x="596" y="24"/>
                    <a:pt x="0" y="619"/>
                    <a:pt x="0" y="1358"/>
                  </a:cubicBezTo>
                  <a:cubicBezTo>
                    <a:pt x="0" y="1977"/>
                    <a:pt x="429" y="2525"/>
                    <a:pt x="1001" y="2668"/>
                  </a:cubicBezTo>
                  <a:lnTo>
                    <a:pt x="1001" y="1810"/>
                  </a:lnTo>
                  <a:cubicBezTo>
                    <a:pt x="1001" y="1620"/>
                    <a:pt x="1143" y="1477"/>
                    <a:pt x="1334" y="1477"/>
                  </a:cubicBezTo>
                  <a:cubicBezTo>
                    <a:pt x="1501" y="1477"/>
                    <a:pt x="1667" y="1620"/>
                    <a:pt x="1667" y="1810"/>
                  </a:cubicBezTo>
                  <a:lnTo>
                    <a:pt x="1667" y="2691"/>
                  </a:lnTo>
                  <a:lnTo>
                    <a:pt x="2334" y="2691"/>
                  </a:lnTo>
                  <a:lnTo>
                    <a:pt x="2334" y="1810"/>
                  </a:lnTo>
                  <a:cubicBezTo>
                    <a:pt x="2334" y="1620"/>
                    <a:pt x="2501" y="1477"/>
                    <a:pt x="2668" y="1477"/>
                  </a:cubicBezTo>
                  <a:cubicBezTo>
                    <a:pt x="2858" y="1477"/>
                    <a:pt x="3001" y="1620"/>
                    <a:pt x="3001" y="1810"/>
                  </a:cubicBezTo>
                  <a:lnTo>
                    <a:pt x="3001" y="2691"/>
                  </a:lnTo>
                  <a:lnTo>
                    <a:pt x="3692" y="2691"/>
                  </a:lnTo>
                  <a:lnTo>
                    <a:pt x="3692" y="1810"/>
                  </a:lnTo>
                  <a:cubicBezTo>
                    <a:pt x="3692" y="1620"/>
                    <a:pt x="3834" y="1477"/>
                    <a:pt x="4001" y="1477"/>
                  </a:cubicBezTo>
                  <a:cubicBezTo>
                    <a:pt x="4192" y="1477"/>
                    <a:pt x="4335" y="1620"/>
                    <a:pt x="4335" y="1810"/>
                  </a:cubicBezTo>
                  <a:lnTo>
                    <a:pt x="4335" y="2691"/>
                  </a:lnTo>
                  <a:lnTo>
                    <a:pt x="5025" y="2691"/>
                  </a:lnTo>
                  <a:lnTo>
                    <a:pt x="5025" y="1810"/>
                  </a:lnTo>
                  <a:cubicBezTo>
                    <a:pt x="5025" y="1620"/>
                    <a:pt x="5168" y="1477"/>
                    <a:pt x="5359" y="1477"/>
                  </a:cubicBezTo>
                  <a:cubicBezTo>
                    <a:pt x="5525" y="1477"/>
                    <a:pt x="5668" y="1620"/>
                    <a:pt x="5668" y="1810"/>
                  </a:cubicBezTo>
                  <a:lnTo>
                    <a:pt x="5668" y="2691"/>
                  </a:lnTo>
                  <a:lnTo>
                    <a:pt x="6359" y="2691"/>
                  </a:lnTo>
                  <a:lnTo>
                    <a:pt x="6359" y="1810"/>
                  </a:lnTo>
                  <a:cubicBezTo>
                    <a:pt x="6359" y="1620"/>
                    <a:pt x="6502" y="1477"/>
                    <a:pt x="6692" y="1477"/>
                  </a:cubicBezTo>
                  <a:cubicBezTo>
                    <a:pt x="6859" y="1477"/>
                    <a:pt x="7026" y="1620"/>
                    <a:pt x="7026" y="1810"/>
                  </a:cubicBezTo>
                  <a:lnTo>
                    <a:pt x="7026" y="2668"/>
                  </a:lnTo>
                  <a:cubicBezTo>
                    <a:pt x="7621" y="2525"/>
                    <a:pt x="8026" y="1977"/>
                    <a:pt x="8026" y="1358"/>
                  </a:cubicBezTo>
                  <a:cubicBezTo>
                    <a:pt x="8026" y="619"/>
                    <a:pt x="7430" y="0"/>
                    <a:pt x="66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3185625" y="3369356"/>
              <a:ext cx="41109" cy="33981"/>
            </a:xfrm>
            <a:custGeom>
              <a:avLst/>
              <a:gdLst/>
              <a:ahLst/>
              <a:cxnLst/>
              <a:rect l="l" t="t" r="r" b="b"/>
              <a:pathLst>
                <a:path w="1240" h="1025" extrusionOk="0">
                  <a:moveTo>
                    <a:pt x="620" y="0"/>
                  </a:moveTo>
                  <a:cubicBezTo>
                    <a:pt x="310" y="0"/>
                    <a:pt x="25" y="239"/>
                    <a:pt x="25" y="572"/>
                  </a:cubicBezTo>
                  <a:lnTo>
                    <a:pt x="1" y="1024"/>
                  </a:lnTo>
                  <a:lnTo>
                    <a:pt x="1239" y="1024"/>
                  </a:lnTo>
                  <a:lnTo>
                    <a:pt x="1215" y="572"/>
                  </a:lnTo>
                  <a:cubicBezTo>
                    <a:pt x="1191" y="239"/>
                    <a:pt x="906" y="0"/>
                    <a:pt x="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3182475" y="3426212"/>
              <a:ext cx="47408" cy="22113"/>
            </a:xfrm>
            <a:custGeom>
              <a:avLst/>
              <a:gdLst/>
              <a:ahLst/>
              <a:cxnLst/>
              <a:rect l="l" t="t" r="r" b="b"/>
              <a:pathLst>
                <a:path w="1430" h="667" extrusionOk="0">
                  <a:moveTo>
                    <a:pt x="24" y="0"/>
                  </a:moveTo>
                  <a:lnTo>
                    <a:pt x="0" y="667"/>
                  </a:lnTo>
                  <a:lnTo>
                    <a:pt x="1429" y="667"/>
                  </a:lnTo>
                  <a:lnTo>
                    <a:pt x="13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3175380" y="3471996"/>
              <a:ext cx="56061" cy="95546"/>
            </a:xfrm>
            <a:custGeom>
              <a:avLst/>
              <a:gdLst/>
              <a:ahLst/>
              <a:cxnLst/>
              <a:rect l="l" t="t" r="r" b="b"/>
              <a:pathLst>
                <a:path w="1691" h="2882" extrusionOk="0">
                  <a:moveTo>
                    <a:pt x="191" y="0"/>
                  </a:moveTo>
                  <a:lnTo>
                    <a:pt x="0" y="2882"/>
                  </a:lnTo>
                  <a:cubicBezTo>
                    <a:pt x="214" y="2787"/>
                    <a:pt x="405" y="2715"/>
                    <a:pt x="643" y="2644"/>
                  </a:cubicBezTo>
                  <a:lnTo>
                    <a:pt x="667" y="2572"/>
                  </a:lnTo>
                  <a:cubicBezTo>
                    <a:pt x="595" y="2382"/>
                    <a:pt x="595" y="2215"/>
                    <a:pt x="595" y="2025"/>
                  </a:cubicBezTo>
                  <a:cubicBezTo>
                    <a:pt x="595" y="1239"/>
                    <a:pt x="1048" y="548"/>
                    <a:pt x="1691" y="215"/>
                  </a:cubicBezTo>
                  <a:lnTo>
                    <a:pt x="16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3310377" y="3293569"/>
              <a:ext cx="185555" cy="176073"/>
            </a:xfrm>
            <a:custGeom>
              <a:avLst/>
              <a:gdLst/>
              <a:ahLst/>
              <a:cxnLst/>
              <a:rect l="l" t="t" r="r" b="b"/>
              <a:pathLst>
                <a:path w="5597" h="5311" extrusionOk="0">
                  <a:moveTo>
                    <a:pt x="1834" y="858"/>
                  </a:moveTo>
                  <a:cubicBezTo>
                    <a:pt x="2001" y="858"/>
                    <a:pt x="2144" y="1024"/>
                    <a:pt x="2144" y="1191"/>
                  </a:cubicBezTo>
                  <a:cubicBezTo>
                    <a:pt x="2144" y="1382"/>
                    <a:pt x="2001" y="1524"/>
                    <a:pt x="1834" y="1524"/>
                  </a:cubicBezTo>
                  <a:cubicBezTo>
                    <a:pt x="1644" y="1524"/>
                    <a:pt x="1501" y="1382"/>
                    <a:pt x="1501" y="1191"/>
                  </a:cubicBezTo>
                  <a:cubicBezTo>
                    <a:pt x="1501" y="1024"/>
                    <a:pt x="1644" y="858"/>
                    <a:pt x="1834" y="858"/>
                  </a:cubicBezTo>
                  <a:close/>
                  <a:moveTo>
                    <a:pt x="1310" y="0"/>
                  </a:moveTo>
                  <a:cubicBezTo>
                    <a:pt x="596" y="0"/>
                    <a:pt x="0" y="596"/>
                    <a:pt x="0" y="1310"/>
                  </a:cubicBezTo>
                  <a:lnTo>
                    <a:pt x="0" y="1453"/>
                  </a:lnTo>
                  <a:lnTo>
                    <a:pt x="691" y="1453"/>
                  </a:lnTo>
                  <a:cubicBezTo>
                    <a:pt x="882" y="1453"/>
                    <a:pt x="1024" y="1596"/>
                    <a:pt x="1024" y="1786"/>
                  </a:cubicBezTo>
                  <a:cubicBezTo>
                    <a:pt x="1024" y="1953"/>
                    <a:pt x="882" y="2120"/>
                    <a:pt x="691" y="2120"/>
                  </a:cubicBezTo>
                  <a:lnTo>
                    <a:pt x="0" y="2120"/>
                  </a:lnTo>
                  <a:lnTo>
                    <a:pt x="0" y="2810"/>
                  </a:lnTo>
                  <a:lnTo>
                    <a:pt x="691" y="2810"/>
                  </a:lnTo>
                  <a:cubicBezTo>
                    <a:pt x="882" y="2810"/>
                    <a:pt x="1024" y="2953"/>
                    <a:pt x="1024" y="3120"/>
                  </a:cubicBezTo>
                  <a:cubicBezTo>
                    <a:pt x="1024" y="3310"/>
                    <a:pt x="882" y="3453"/>
                    <a:pt x="691" y="3453"/>
                  </a:cubicBezTo>
                  <a:lnTo>
                    <a:pt x="0" y="3453"/>
                  </a:lnTo>
                  <a:lnTo>
                    <a:pt x="0" y="4144"/>
                  </a:lnTo>
                  <a:lnTo>
                    <a:pt x="691" y="4144"/>
                  </a:lnTo>
                  <a:cubicBezTo>
                    <a:pt x="882" y="4144"/>
                    <a:pt x="1024" y="4287"/>
                    <a:pt x="1024" y="4477"/>
                  </a:cubicBezTo>
                  <a:cubicBezTo>
                    <a:pt x="1024" y="4644"/>
                    <a:pt x="882" y="4787"/>
                    <a:pt x="691" y="4787"/>
                  </a:cubicBezTo>
                  <a:lnTo>
                    <a:pt x="0" y="4787"/>
                  </a:lnTo>
                  <a:lnTo>
                    <a:pt x="0" y="5311"/>
                  </a:lnTo>
                  <a:lnTo>
                    <a:pt x="2620" y="5311"/>
                  </a:lnTo>
                  <a:lnTo>
                    <a:pt x="2620" y="2358"/>
                  </a:lnTo>
                  <a:lnTo>
                    <a:pt x="3311" y="2358"/>
                  </a:lnTo>
                  <a:cubicBezTo>
                    <a:pt x="3668" y="2358"/>
                    <a:pt x="3977" y="2144"/>
                    <a:pt x="4096" y="1858"/>
                  </a:cubicBezTo>
                  <a:lnTo>
                    <a:pt x="4382" y="1858"/>
                  </a:lnTo>
                  <a:lnTo>
                    <a:pt x="4978" y="2334"/>
                  </a:lnTo>
                  <a:cubicBezTo>
                    <a:pt x="5035" y="2382"/>
                    <a:pt x="5105" y="2403"/>
                    <a:pt x="5175" y="2403"/>
                  </a:cubicBezTo>
                  <a:cubicBezTo>
                    <a:pt x="5278" y="2403"/>
                    <a:pt x="5383" y="2357"/>
                    <a:pt x="5454" y="2286"/>
                  </a:cubicBezTo>
                  <a:cubicBezTo>
                    <a:pt x="5573" y="2144"/>
                    <a:pt x="5549" y="1929"/>
                    <a:pt x="5430" y="1810"/>
                  </a:cubicBezTo>
                  <a:lnTo>
                    <a:pt x="5073" y="1524"/>
                  </a:lnTo>
                  <a:lnTo>
                    <a:pt x="5430" y="1215"/>
                  </a:lnTo>
                  <a:cubicBezTo>
                    <a:pt x="5573" y="1096"/>
                    <a:pt x="5597" y="905"/>
                    <a:pt x="5454" y="739"/>
                  </a:cubicBezTo>
                  <a:cubicBezTo>
                    <a:pt x="5389" y="661"/>
                    <a:pt x="5297" y="619"/>
                    <a:pt x="5203" y="619"/>
                  </a:cubicBezTo>
                  <a:cubicBezTo>
                    <a:pt x="5124" y="619"/>
                    <a:pt x="5043" y="649"/>
                    <a:pt x="4978" y="715"/>
                  </a:cubicBezTo>
                  <a:lnTo>
                    <a:pt x="4382" y="1191"/>
                  </a:lnTo>
                  <a:lnTo>
                    <a:pt x="4168" y="1191"/>
                  </a:lnTo>
                  <a:lnTo>
                    <a:pt x="4168" y="1024"/>
                  </a:lnTo>
                  <a:cubicBezTo>
                    <a:pt x="4168" y="834"/>
                    <a:pt x="4025" y="691"/>
                    <a:pt x="3858" y="691"/>
                  </a:cubicBezTo>
                  <a:lnTo>
                    <a:pt x="3192" y="691"/>
                  </a:lnTo>
                  <a:lnTo>
                    <a:pt x="2906" y="381"/>
                  </a:lnTo>
                  <a:cubicBezTo>
                    <a:pt x="2668" y="143"/>
                    <a:pt x="2334" y="0"/>
                    <a:pt x="1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3160362" y="3580139"/>
              <a:ext cx="382945" cy="96374"/>
            </a:xfrm>
            <a:custGeom>
              <a:avLst/>
              <a:gdLst/>
              <a:ahLst/>
              <a:cxnLst/>
              <a:rect l="l" t="t" r="r" b="b"/>
              <a:pathLst>
                <a:path w="11551" h="2907" extrusionOk="0">
                  <a:moveTo>
                    <a:pt x="1477" y="1"/>
                  </a:moveTo>
                  <a:cubicBezTo>
                    <a:pt x="667" y="1"/>
                    <a:pt x="1" y="644"/>
                    <a:pt x="1" y="1454"/>
                  </a:cubicBezTo>
                  <a:cubicBezTo>
                    <a:pt x="1" y="2216"/>
                    <a:pt x="596" y="2835"/>
                    <a:pt x="1382" y="2906"/>
                  </a:cubicBezTo>
                  <a:lnTo>
                    <a:pt x="1382" y="2001"/>
                  </a:lnTo>
                  <a:cubicBezTo>
                    <a:pt x="1382" y="1835"/>
                    <a:pt x="1525" y="1692"/>
                    <a:pt x="1715" y="1692"/>
                  </a:cubicBezTo>
                  <a:cubicBezTo>
                    <a:pt x="1882" y="1692"/>
                    <a:pt x="2025" y="1835"/>
                    <a:pt x="2025" y="2001"/>
                  </a:cubicBezTo>
                  <a:lnTo>
                    <a:pt x="2025" y="2906"/>
                  </a:lnTo>
                  <a:lnTo>
                    <a:pt x="2716" y="2906"/>
                  </a:lnTo>
                  <a:lnTo>
                    <a:pt x="2716" y="2001"/>
                  </a:lnTo>
                  <a:cubicBezTo>
                    <a:pt x="2716" y="1835"/>
                    <a:pt x="2858" y="1692"/>
                    <a:pt x="3049" y="1692"/>
                  </a:cubicBezTo>
                  <a:cubicBezTo>
                    <a:pt x="3216" y="1692"/>
                    <a:pt x="3382" y="1835"/>
                    <a:pt x="3382" y="2001"/>
                  </a:cubicBezTo>
                  <a:lnTo>
                    <a:pt x="3382" y="2906"/>
                  </a:lnTo>
                  <a:lnTo>
                    <a:pt x="4049" y="2906"/>
                  </a:lnTo>
                  <a:lnTo>
                    <a:pt x="4049" y="2001"/>
                  </a:lnTo>
                  <a:cubicBezTo>
                    <a:pt x="4049" y="1835"/>
                    <a:pt x="4216" y="1692"/>
                    <a:pt x="4383" y="1692"/>
                  </a:cubicBezTo>
                  <a:cubicBezTo>
                    <a:pt x="4573" y="1692"/>
                    <a:pt x="4716" y="1835"/>
                    <a:pt x="4716" y="2001"/>
                  </a:cubicBezTo>
                  <a:lnTo>
                    <a:pt x="4716" y="2906"/>
                  </a:lnTo>
                  <a:lnTo>
                    <a:pt x="5407" y="2906"/>
                  </a:lnTo>
                  <a:lnTo>
                    <a:pt x="5407" y="2001"/>
                  </a:lnTo>
                  <a:cubicBezTo>
                    <a:pt x="5407" y="1835"/>
                    <a:pt x="5549" y="1692"/>
                    <a:pt x="5716" y="1692"/>
                  </a:cubicBezTo>
                  <a:cubicBezTo>
                    <a:pt x="5907" y="1692"/>
                    <a:pt x="6050" y="1835"/>
                    <a:pt x="6050" y="2001"/>
                  </a:cubicBezTo>
                  <a:lnTo>
                    <a:pt x="6050" y="2906"/>
                  </a:lnTo>
                  <a:lnTo>
                    <a:pt x="6740" y="2906"/>
                  </a:lnTo>
                  <a:lnTo>
                    <a:pt x="6740" y="2001"/>
                  </a:lnTo>
                  <a:cubicBezTo>
                    <a:pt x="6740" y="1835"/>
                    <a:pt x="6883" y="1692"/>
                    <a:pt x="7074" y="1692"/>
                  </a:cubicBezTo>
                  <a:cubicBezTo>
                    <a:pt x="7240" y="1692"/>
                    <a:pt x="7383" y="1835"/>
                    <a:pt x="7383" y="2001"/>
                  </a:cubicBezTo>
                  <a:lnTo>
                    <a:pt x="7383" y="2906"/>
                  </a:lnTo>
                  <a:lnTo>
                    <a:pt x="8074" y="2906"/>
                  </a:lnTo>
                  <a:lnTo>
                    <a:pt x="8074" y="2001"/>
                  </a:lnTo>
                  <a:cubicBezTo>
                    <a:pt x="8074" y="1835"/>
                    <a:pt x="8217" y="1692"/>
                    <a:pt x="8407" y="1692"/>
                  </a:cubicBezTo>
                  <a:cubicBezTo>
                    <a:pt x="8574" y="1692"/>
                    <a:pt x="8741" y="1835"/>
                    <a:pt x="8741" y="2001"/>
                  </a:cubicBezTo>
                  <a:lnTo>
                    <a:pt x="8741" y="2906"/>
                  </a:lnTo>
                  <a:lnTo>
                    <a:pt x="9407" y="2906"/>
                  </a:lnTo>
                  <a:lnTo>
                    <a:pt x="9407" y="2001"/>
                  </a:lnTo>
                  <a:cubicBezTo>
                    <a:pt x="9407" y="1835"/>
                    <a:pt x="9574" y="1692"/>
                    <a:pt x="9741" y="1692"/>
                  </a:cubicBezTo>
                  <a:cubicBezTo>
                    <a:pt x="9931" y="1692"/>
                    <a:pt x="10074" y="1835"/>
                    <a:pt x="10074" y="2001"/>
                  </a:cubicBezTo>
                  <a:lnTo>
                    <a:pt x="10074" y="2906"/>
                  </a:lnTo>
                  <a:cubicBezTo>
                    <a:pt x="10836" y="2835"/>
                    <a:pt x="11432" y="2216"/>
                    <a:pt x="11432" y="1454"/>
                  </a:cubicBezTo>
                  <a:cubicBezTo>
                    <a:pt x="11551" y="668"/>
                    <a:pt x="10932" y="25"/>
                    <a:pt x="10122" y="1"/>
                  </a:cubicBezTo>
                  <a:cubicBezTo>
                    <a:pt x="9741" y="477"/>
                    <a:pt x="9169" y="787"/>
                    <a:pt x="8526" y="787"/>
                  </a:cubicBezTo>
                  <a:lnTo>
                    <a:pt x="3073" y="787"/>
                  </a:lnTo>
                  <a:cubicBezTo>
                    <a:pt x="2430" y="787"/>
                    <a:pt x="1834" y="50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8"/>
          <p:cNvGrpSpPr/>
          <p:nvPr/>
        </p:nvGrpSpPr>
        <p:grpSpPr>
          <a:xfrm>
            <a:off x="3971969" y="3292774"/>
            <a:ext cx="386127" cy="386094"/>
            <a:chOff x="3971969" y="3292774"/>
            <a:chExt cx="386127" cy="386094"/>
          </a:xfrm>
        </p:grpSpPr>
        <p:sp>
          <p:nvSpPr>
            <p:cNvPr id="694" name="Google Shape;694;p48"/>
            <p:cNvSpPr/>
            <p:nvPr/>
          </p:nvSpPr>
          <p:spPr>
            <a:xfrm>
              <a:off x="4070664" y="3292774"/>
              <a:ext cx="185588" cy="171365"/>
            </a:xfrm>
            <a:custGeom>
              <a:avLst/>
              <a:gdLst/>
              <a:ahLst/>
              <a:cxnLst/>
              <a:rect l="l" t="t" r="r" b="b"/>
              <a:pathLst>
                <a:path w="5598" h="5169" extrusionOk="0">
                  <a:moveTo>
                    <a:pt x="3501" y="0"/>
                  </a:moveTo>
                  <a:cubicBezTo>
                    <a:pt x="2597" y="0"/>
                    <a:pt x="1715" y="262"/>
                    <a:pt x="1072" y="715"/>
                  </a:cubicBezTo>
                  <a:cubicBezTo>
                    <a:pt x="382" y="1215"/>
                    <a:pt x="1" y="1858"/>
                    <a:pt x="1" y="2572"/>
                  </a:cubicBezTo>
                  <a:cubicBezTo>
                    <a:pt x="1" y="3287"/>
                    <a:pt x="382" y="3977"/>
                    <a:pt x="1072" y="4454"/>
                  </a:cubicBezTo>
                  <a:cubicBezTo>
                    <a:pt x="1715" y="4930"/>
                    <a:pt x="2597" y="5168"/>
                    <a:pt x="3501" y="5168"/>
                  </a:cubicBezTo>
                  <a:cubicBezTo>
                    <a:pt x="4264" y="5168"/>
                    <a:pt x="5002" y="5001"/>
                    <a:pt x="5597" y="4668"/>
                  </a:cubicBezTo>
                  <a:cubicBezTo>
                    <a:pt x="4811" y="4311"/>
                    <a:pt x="4311" y="3549"/>
                    <a:pt x="4311" y="2620"/>
                  </a:cubicBezTo>
                  <a:cubicBezTo>
                    <a:pt x="4311" y="1691"/>
                    <a:pt x="4811" y="882"/>
                    <a:pt x="5597" y="501"/>
                  </a:cubicBezTo>
                  <a:cubicBezTo>
                    <a:pt x="5002" y="167"/>
                    <a:pt x="4287" y="0"/>
                    <a:pt x="3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4235664" y="3325130"/>
              <a:ext cx="67167" cy="109005"/>
            </a:xfrm>
            <a:custGeom>
              <a:avLst/>
              <a:gdLst/>
              <a:ahLst/>
              <a:cxnLst/>
              <a:rect l="l" t="t" r="r" b="b"/>
              <a:pathLst>
                <a:path w="2026" h="3288" extrusionOk="0">
                  <a:moveTo>
                    <a:pt x="1239" y="1"/>
                  </a:moveTo>
                  <a:cubicBezTo>
                    <a:pt x="525" y="191"/>
                    <a:pt x="1" y="834"/>
                    <a:pt x="1" y="1644"/>
                  </a:cubicBezTo>
                  <a:cubicBezTo>
                    <a:pt x="1" y="2406"/>
                    <a:pt x="525" y="3097"/>
                    <a:pt x="1239" y="3287"/>
                  </a:cubicBezTo>
                  <a:cubicBezTo>
                    <a:pt x="1739" y="2835"/>
                    <a:pt x="2025" y="2239"/>
                    <a:pt x="2025" y="1644"/>
                  </a:cubicBezTo>
                  <a:cubicBezTo>
                    <a:pt x="2025" y="1049"/>
                    <a:pt x="1739" y="453"/>
                    <a:pt x="1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3971969" y="3493313"/>
              <a:ext cx="171365" cy="185555"/>
            </a:xfrm>
            <a:custGeom>
              <a:avLst/>
              <a:gdLst/>
              <a:ahLst/>
              <a:cxnLst/>
              <a:rect l="l" t="t" r="r" b="b"/>
              <a:pathLst>
                <a:path w="5169" h="5597" extrusionOk="0">
                  <a:moveTo>
                    <a:pt x="501" y="0"/>
                  </a:moveTo>
                  <a:cubicBezTo>
                    <a:pt x="168" y="596"/>
                    <a:pt x="1" y="1286"/>
                    <a:pt x="1" y="2072"/>
                  </a:cubicBezTo>
                  <a:cubicBezTo>
                    <a:pt x="1" y="3001"/>
                    <a:pt x="263" y="3858"/>
                    <a:pt x="715" y="4525"/>
                  </a:cubicBezTo>
                  <a:cubicBezTo>
                    <a:pt x="1215" y="5192"/>
                    <a:pt x="1882" y="5597"/>
                    <a:pt x="2597" y="5597"/>
                  </a:cubicBezTo>
                  <a:cubicBezTo>
                    <a:pt x="3311" y="5597"/>
                    <a:pt x="3978" y="5192"/>
                    <a:pt x="4454" y="4525"/>
                  </a:cubicBezTo>
                  <a:cubicBezTo>
                    <a:pt x="4931" y="3858"/>
                    <a:pt x="5169" y="3001"/>
                    <a:pt x="5169" y="2072"/>
                  </a:cubicBezTo>
                  <a:cubicBezTo>
                    <a:pt x="5169" y="1334"/>
                    <a:pt x="5002" y="596"/>
                    <a:pt x="4669" y="0"/>
                  </a:cubicBezTo>
                  <a:cubicBezTo>
                    <a:pt x="4335" y="739"/>
                    <a:pt x="3549" y="1262"/>
                    <a:pt x="2621" y="1262"/>
                  </a:cubicBezTo>
                  <a:cubicBezTo>
                    <a:pt x="1692" y="1262"/>
                    <a:pt x="882" y="762"/>
                    <a:pt x="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4004359" y="3445938"/>
              <a:ext cx="108972" cy="67134"/>
            </a:xfrm>
            <a:custGeom>
              <a:avLst/>
              <a:gdLst/>
              <a:ahLst/>
              <a:cxnLst/>
              <a:rect l="l" t="t" r="r" b="b"/>
              <a:pathLst>
                <a:path w="3287" h="2025" extrusionOk="0">
                  <a:moveTo>
                    <a:pt x="1644" y="0"/>
                  </a:moveTo>
                  <a:cubicBezTo>
                    <a:pt x="1048" y="0"/>
                    <a:pt x="453" y="262"/>
                    <a:pt x="0" y="763"/>
                  </a:cubicBezTo>
                  <a:cubicBezTo>
                    <a:pt x="215" y="1477"/>
                    <a:pt x="858" y="2025"/>
                    <a:pt x="1644" y="2025"/>
                  </a:cubicBezTo>
                  <a:cubicBezTo>
                    <a:pt x="2406" y="2025"/>
                    <a:pt x="3096" y="1477"/>
                    <a:pt x="3287" y="763"/>
                  </a:cubicBezTo>
                  <a:cubicBezTo>
                    <a:pt x="2834" y="262"/>
                    <a:pt x="2239" y="0"/>
                    <a:pt x="1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4163060" y="3473554"/>
              <a:ext cx="193445" cy="203556"/>
            </a:xfrm>
            <a:custGeom>
              <a:avLst/>
              <a:gdLst/>
              <a:ahLst/>
              <a:cxnLst/>
              <a:rect l="l" t="t" r="r" b="b"/>
              <a:pathLst>
                <a:path w="5835" h="6140" extrusionOk="0">
                  <a:moveTo>
                    <a:pt x="2429" y="1"/>
                  </a:moveTo>
                  <a:cubicBezTo>
                    <a:pt x="1834" y="287"/>
                    <a:pt x="1262" y="787"/>
                    <a:pt x="810" y="1382"/>
                  </a:cubicBezTo>
                  <a:cubicBezTo>
                    <a:pt x="286" y="2144"/>
                    <a:pt x="0" y="3002"/>
                    <a:pt x="0" y="3811"/>
                  </a:cubicBezTo>
                  <a:cubicBezTo>
                    <a:pt x="0" y="4669"/>
                    <a:pt x="333" y="5359"/>
                    <a:pt x="929" y="5764"/>
                  </a:cubicBezTo>
                  <a:cubicBezTo>
                    <a:pt x="1284" y="6019"/>
                    <a:pt x="1689" y="6140"/>
                    <a:pt x="2130" y="6140"/>
                  </a:cubicBezTo>
                  <a:cubicBezTo>
                    <a:pt x="2429" y="6140"/>
                    <a:pt x="2745" y="6084"/>
                    <a:pt x="3072" y="5978"/>
                  </a:cubicBezTo>
                  <a:cubicBezTo>
                    <a:pt x="3858" y="5716"/>
                    <a:pt x="4525" y="5145"/>
                    <a:pt x="5073" y="4407"/>
                  </a:cubicBezTo>
                  <a:cubicBezTo>
                    <a:pt x="5525" y="3764"/>
                    <a:pt x="5787" y="3097"/>
                    <a:pt x="5835" y="2406"/>
                  </a:cubicBezTo>
                  <a:lnTo>
                    <a:pt x="5835" y="2406"/>
                  </a:lnTo>
                  <a:cubicBezTo>
                    <a:pt x="5499" y="2590"/>
                    <a:pt x="5118" y="2686"/>
                    <a:pt x="4734" y="2686"/>
                  </a:cubicBezTo>
                  <a:cubicBezTo>
                    <a:pt x="4274" y="2686"/>
                    <a:pt x="3808" y="2549"/>
                    <a:pt x="3406" y="2263"/>
                  </a:cubicBezTo>
                  <a:cubicBezTo>
                    <a:pt x="2667" y="1716"/>
                    <a:pt x="2310" y="858"/>
                    <a:pt x="2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4260163" y="3463045"/>
              <a:ext cx="97932" cy="77477"/>
            </a:xfrm>
            <a:custGeom>
              <a:avLst/>
              <a:gdLst/>
              <a:ahLst/>
              <a:cxnLst/>
              <a:rect l="l" t="t" r="r" b="b"/>
              <a:pathLst>
                <a:path w="2954" h="2337" extrusionOk="0">
                  <a:moveTo>
                    <a:pt x="882" y="0"/>
                  </a:moveTo>
                  <a:cubicBezTo>
                    <a:pt x="682" y="0"/>
                    <a:pt x="474" y="27"/>
                    <a:pt x="262" y="80"/>
                  </a:cubicBezTo>
                  <a:cubicBezTo>
                    <a:pt x="0" y="747"/>
                    <a:pt x="238" y="1556"/>
                    <a:pt x="858" y="2033"/>
                  </a:cubicBezTo>
                  <a:cubicBezTo>
                    <a:pt x="1161" y="2239"/>
                    <a:pt x="1499" y="2336"/>
                    <a:pt x="1834" y="2336"/>
                  </a:cubicBezTo>
                  <a:cubicBezTo>
                    <a:pt x="2234" y="2336"/>
                    <a:pt x="2629" y="2197"/>
                    <a:pt x="2953" y="1937"/>
                  </a:cubicBezTo>
                  <a:cubicBezTo>
                    <a:pt x="2858" y="1271"/>
                    <a:pt x="2548" y="723"/>
                    <a:pt x="2048" y="366"/>
                  </a:cubicBezTo>
                  <a:cubicBezTo>
                    <a:pt x="1707" y="122"/>
                    <a:pt x="1311" y="0"/>
                    <a:pt x="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48"/>
          <p:cNvGrpSpPr/>
          <p:nvPr/>
        </p:nvGrpSpPr>
        <p:grpSpPr>
          <a:xfrm>
            <a:off x="4792294" y="3292774"/>
            <a:ext cx="371076" cy="383740"/>
            <a:chOff x="4792294" y="3292774"/>
            <a:chExt cx="371076" cy="383740"/>
          </a:xfrm>
        </p:grpSpPr>
        <p:sp>
          <p:nvSpPr>
            <p:cNvPr id="701" name="Google Shape;701;p48"/>
            <p:cNvSpPr/>
            <p:nvPr/>
          </p:nvSpPr>
          <p:spPr>
            <a:xfrm>
              <a:off x="4981761" y="3292774"/>
              <a:ext cx="98728" cy="157939"/>
            </a:xfrm>
            <a:custGeom>
              <a:avLst/>
              <a:gdLst/>
              <a:ahLst/>
              <a:cxnLst/>
              <a:rect l="l" t="t" r="r" b="b"/>
              <a:pathLst>
                <a:path w="2978" h="4764" extrusionOk="0">
                  <a:moveTo>
                    <a:pt x="382" y="0"/>
                  </a:moveTo>
                  <a:cubicBezTo>
                    <a:pt x="191" y="0"/>
                    <a:pt x="48" y="143"/>
                    <a:pt x="24" y="310"/>
                  </a:cubicBezTo>
                  <a:cubicBezTo>
                    <a:pt x="1" y="524"/>
                    <a:pt x="144" y="691"/>
                    <a:pt x="334" y="691"/>
                  </a:cubicBezTo>
                  <a:lnTo>
                    <a:pt x="453" y="691"/>
                  </a:lnTo>
                  <a:lnTo>
                    <a:pt x="453" y="1239"/>
                  </a:lnTo>
                  <a:cubicBezTo>
                    <a:pt x="453" y="2191"/>
                    <a:pt x="1239" y="2930"/>
                    <a:pt x="2168" y="2930"/>
                  </a:cubicBezTo>
                  <a:lnTo>
                    <a:pt x="2287" y="2930"/>
                  </a:lnTo>
                  <a:lnTo>
                    <a:pt x="2287" y="3501"/>
                  </a:lnTo>
                  <a:cubicBezTo>
                    <a:pt x="2287" y="3835"/>
                    <a:pt x="2025" y="4073"/>
                    <a:pt x="1715" y="4073"/>
                  </a:cubicBezTo>
                  <a:lnTo>
                    <a:pt x="1501" y="4073"/>
                  </a:lnTo>
                  <a:cubicBezTo>
                    <a:pt x="1596" y="4287"/>
                    <a:pt x="1644" y="4525"/>
                    <a:pt x="1692" y="4763"/>
                  </a:cubicBezTo>
                  <a:lnTo>
                    <a:pt x="1715" y="4763"/>
                  </a:lnTo>
                  <a:cubicBezTo>
                    <a:pt x="2406" y="4763"/>
                    <a:pt x="2977" y="4192"/>
                    <a:pt x="2977" y="3501"/>
                  </a:cubicBezTo>
                  <a:lnTo>
                    <a:pt x="2977" y="1691"/>
                  </a:lnTo>
                  <a:cubicBezTo>
                    <a:pt x="2977" y="739"/>
                    <a:pt x="2192"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8"/>
            <p:cNvSpPr/>
            <p:nvPr/>
          </p:nvSpPr>
          <p:spPr>
            <a:xfrm>
              <a:off x="4936773" y="3503557"/>
              <a:ext cx="226597" cy="172957"/>
            </a:xfrm>
            <a:custGeom>
              <a:avLst/>
              <a:gdLst/>
              <a:ahLst/>
              <a:cxnLst/>
              <a:rect l="l" t="t" r="r" b="b"/>
              <a:pathLst>
                <a:path w="6835" h="5217" extrusionOk="0">
                  <a:moveTo>
                    <a:pt x="5787" y="1"/>
                  </a:moveTo>
                  <a:cubicBezTo>
                    <a:pt x="5668" y="1"/>
                    <a:pt x="5549" y="72"/>
                    <a:pt x="5478" y="191"/>
                  </a:cubicBezTo>
                  <a:cubicBezTo>
                    <a:pt x="5478" y="191"/>
                    <a:pt x="5311" y="525"/>
                    <a:pt x="5120" y="882"/>
                  </a:cubicBezTo>
                  <a:cubicBezTo>
                    <a:pt x="4787" y="1549"/>
                    <a:pt x="4739" y="1787"/>
                    <a:pt x="4739" y="1954"/>
                  </a:cubicBezTo>
                  <a:cubicBezTo>
                    <a:pt x="4739" y="2382"/>
                    <a:pt x="5049" y="2787"/>
                    <a:pt x="5430" y="2906"/>
                  </a:cubicBezTo>
                  <a:lnTo>
                    <a:pt x="5430" y="3978"/>
                  </a:lnTo>
                  <a:cubicBezTo>
                    <a:pt x="5430" y="4287"/>
                    <a:pt x="5168" y="4526"/>
                    <a:pt x="4858" y="4526"/>
                  </a:cubicBezTo>
                  <a:lnTo>
                    <a:pt x="1215" y="4526"/>
                  </a:lnTo>
                  <a:cubicBezTo>
                    <a:pt x="905" y="4526"/>
                    <a:pt x="667" y="4264"/>
                    <a:pt x="667" y="3978"/>
                  </a:cubicBezTo>
                  <a:lnTo>
                    <a:pt x="667" y="3668"/>
                  </a:lnTo>
                  <a:cubicBezTo>
                    <a:pt x="548" y="3668"/>
                    <a:pt x="429" y="3692"/>
                    <a:pt x="334" y="3692"/>
                  </a:cubicBezTo>
                  <a:cubicBezTo>
                    <a:pt x="238" y="3692"/>
                    <a:pt x="96" y="3692"/>
                    <a:pt x="0" y="3668"/>
                  </a:cubicBezTo>
                  <a:lnTo>
                    <a:pt x="0" y="3978"/>
                  </a:lnTo>
                  <a:cubicBezTo>
                    <a:pt x="0" y="4645"/>
                    <a:pt x="572" y="5216"/>
                    <a:pt x="1262" y="5216"/>
                  </a:cubicBezTo>
                  <a:lnTo>
                    <a:pt x="4882" y="5216"/>
                  </a:lnTo>
                  <a:cubicBezTo>
                    <a:pt x="5573" y="5216"/>
                    <a:pt x="6144" y="4645"/>
                    <a:pt x="6144" y="3978"/>
                  </a:cubicBezTo>
                  <a:lnTo>
                    <a:pt x="6144" y="2906"/>
                  </a:lnTo>
                  <a:cubicBezTo>
                    <a:pt x="6525" y="2740"/>
                    <a:pt x="6835" y="2382"/>
                    <a:pt x="6835" y="1954"/>
                  </a:cubicBezTo>
                  <a:cubicBezTo>
                    <a:pt x="6787" y="1835"/>
                    <a:pt x="6764" y="1549"/>
                    <a:pt x="6430" y="882"/>
                  </a:cubicBezTo>
                  <a:cubicBezTo>
                    <a:pt x="6263" y="525"/>
                    <a:pt x="6121" y="215"/>
                    <a:pt x="6073" y="191"/>
                  </a:cubicBezTo>
                  <a:cubicBezTo>
                    <a:pt x="6025" y="72"/>
                    <a:pt x="5906" y="1"/>
                    <a:pt x="57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4792294" y="3450878"/>
              <a:ext cx="64747" cy="44822"/>
            </a:xfrm>
            <a:custGeom>
              <a:avLst/>
              <a:gdLst/>
              <a:ahLst/>
              <a:cxnLst/>
              <a:rect l="l" t="t" r="r" b="b"/>
              <a:pathLst>
                <a:path w="1953" h="1352" extrusionOk="0">
                  <a:moveTo>
                    <a:pt x="354" y="0"/>
                  </a:moveTo>
                  <a:cubicBezTo>
                    <a:pt x="262" y="0"/>
                    <a:pt x="167" y="30"/>
                    <a:pt x="95" y="90"/>
                  </a:cubicBezTo>
                  <a:cubicBezTo>
                    <a:pt x="0" y="185"/>
                    <a:pt x="0" y="447"/>
                    <a:pt x="95" y="566"/>
                  </a:cubicBezTo>
                  <a:lnTo>
                    <a:pt x="786" y="1233"/>
                  </a:lnTo>
                  <a:cubicBezTo>
                    <a:pt x="881" y="1328"/>
                    <a:pt x="977" y="1352"/>
                    <a:pt x="1072" y="1352"/>
                  </a:cubicBezTo>
                  <a:lnTo>
                    <a:pt x="1953" y="1352"/>
                  </a:lnTo>
                  <a:lnTo>
                    <a:pt x="1953" y="685"/>
                  </a:lnTo>
                  <a:lnTo>
                    <a:pt x="1191" y="685"/>
                  </a:lnTo>
                  <a:lnTo>
                    <a:pt x="596" y="90"/>
                  </a:lnTo>
                  <a:cubicBezTo>
                    <a:pt x="536" y="30"/>
                    <a:pt x="447" y="0"/>
                    <a:pt x="3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4817556" y="3518575"/>
              <a:ext cx="41872" cy="22146"/>
            </a:xfrm>
            <a:custGeom>
              <a:avLst/>
              <a:gdLst/>
              <a:ahLst/>
              <a:cxnLst/>
              <a:rect l="l" t="t" r="r" b="b"/>
              <a:pathLst>
                <a:path w="1263" h="668" extrusionOk="0">
                  <a:moveTo>
                    <a:pt x="334" y="0"/>
                  </a:moveTo>
                  <a:cubicBezTo>
                    <a:pt x="143" y="0"/>
                    <a:pt x="0" y="143"/>
                    <a:pt x="0" y="334"/>
                  </a:cubicBezTo>
                  <a:cubicBezTo>
                    <a:pt x="0" y="500"/>
                    <a:pt x="143" y="667"/>
                    <a:pt x="334" y="667"/>
                  </a:cubicBezTo>
                  <a:lnTo>
                    <a:pt x="1262" y="667"/>
                  </a:lnTo>
                  <a:cubicBezTo>
                    <a:pt x="1215" y="620"/>
                    <a:pt x="1215" y="596"/>
                    <a:pt x="1215" y="572"/>
                  </a:cubicBezTo>
                  <a:lnTo>
                    <a:pt x="12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4830187" y="3562768"/>
              <a:ext cx="41872" cy="60934"/>
            </a:xfrm>
            <a:custGeom>
              <a:avLst/>
              <a:gdLst/>
              <a:ahLst/>
              <a:cxnLst/>
              <a:rect l="l" t="t" r="r" b="b"/>
              <a:pathLst>
                <a:path w="1263" h="1838" extrusionOk="0">
                  <a:moveTo>
                    <a:pt x="596" y="1"/>
                  </a:moveTo>
                  <a:lnTo>
                    <a:pt x="596" y="49"/>
                  </a:lnTo>
                  <a:cubicBezTo>
                    <a:pt x="453" y="49"/>
                    <a:pt x="310" y="168"/>
                    <a:pt x="286" y="311"/>
                  </a:cubicBezTo>
                  <a:lnTo>
                    <a:pt x="48" y="1430"/>
                  </a:lnTo>
                  <a:cubicBezTo>
                    <a:pt x="0" y="1620"/>
                    <a:pt x="119" y="1787"/>
                    <a:pt x="310" y="1835"/>
                  </a:cubicBezTo>
                  <a:cubicBezTo>
                    <a:pt x="324" y="1837"/>
                    <a:pt x="338" y="1838"/>
                    <a:pt x="353" y="1838"/>
                  </a:cubicBezTo>
                  <a:cubicBezTo>
                    <a:pt x="508" y="1838"/>
                    <a:pt x="669" y="1723"/>
                    <a:pt x="691" y="1549"/>
                  </a:cubicBezTo>
                  <a:lnTo>
                    <a:pt x="881" y="692"/>
                  </a:lnTo>
                  <a:lnTo>
                    <a:pt x="1262" y="692"/>
                  </a:lnTo>
                  <a:cubicBezTo>
                    <a:pt x="1120" y="477"/>
                    <a:pt x="1024" y="239"/>
                    <a:pt x="9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5037822" y="3451674"/>
              <a:ext cx="63984" cy="44027"/>
            </a:xfrm>
            <a:custGeom>
              <a:avLst/>
              <a:gdLst/>
              <a:ahLst/>
              <a:cxnLst/>
              <a:rect l="l" t="t" r="r" b="b"/>
              <a:pathLst>
                <a:path w="1930" h="1328" extrusionOk="0">
                  <a:moveTo>
                    <a:pt x="1572" y="0"/>
                  </a:moveTo>
                  <a:cubicBezTo>
                    <a:pt x="1483" y="0"/>
                    <a:pt x="1394" y="30"/>
                    <a:pt x="1334" y="89"/>
                  </a:cubicBezTo>
                  <a:lnTo>
                    <a:pt x="739" y="685"/>
                  </a:lnTo>
                  <a:lnTo>
                    <a:pt x="1" y="685"/>
                  </a:lnTo>
                  <a:lnTo>
                    <a:pt x="1" y="1328"/>
                  </a:lnTo>
                  <a:lnTo>
                    <a:pt x="882" y="1328"/>
                  </a:lnTo>
                  <a:cubicBezTo>
                    <a:pt x="977" y="1328"/>
                    <a:pt x="1072" y="1304"/>
                    <a:pt x="1120" y="1256"/>
                  </a:cubicBezTo>
                  <a:lnTo>
                    <a:pt x="1810" y="566"/>
                  </a:lnTo>
                  <a:cubicBezTo>
                    <a:pt x="1929" y="447"/>
                    <a:pt x="1929" y="208"/>
                    <a:pt x="1810" y="89"/>
                  </a:cubicBezTo>
                  <a:cubicBezTo>
                    <a:pt x="1751" y="30"/>
                    <a:pt x="1662" y="0"/>
                    <a:pt x="1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p:nvPr/>
          </p:nvSpPr>
          <p:spPr>
            <a:xfrm>
              <a:off x="5038617" y="3518575"/>
              <a:ext cx="40280" cy="22908"/>
            </a:xfrm>
            <a:custGeom>
              <a:avLst/>
              <a:gdLst/>
              <a:ahLst/>
              <a:cxnLst/>
              <a:rect l="l" t="t" r="r" b="b"/>
              <a:pathLst>
                <a:path w="1215" h="691" extrusionOk="0">
                  <a:moveTo>
                    <a:pt x="0" y="0"/>
                  </a:moveTo>
                  <a:lnTo>
                    <a:pt x="0" y="572"/>
                  </a:lnTo>
                  <a:lnTo>
                    <a:pt x="0" y="691"/>
                  </a:lnTo>
                  <a:lnTo>
                    <a:pt x="929" y="691"/>
                  </a:lnTo>
                  <a:cubicBezTo>
                    <a:pt x="1072" y="691"/>
                    <a:pt x="1215" y="548"/>
                    <a:pt x="1215" y="334"/>
                  </a:cubicBezTo>
                  <a:cubicBezTo>
                    <a:pt x="1215" y="143"/>
                    <a:pt x="1072" y="0"/>
                    <a:pt x="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8"/>
            <p:cNvSpPr/>
            <p:nvPr/>
          </p:nvSpPr>
          <p:spPr>
            <a:xfrm>
              <a:off x="5023599" y="3564359"/>
              <a:ext cx="41872" cy="60139"/>
            </a:xfrm>
            <a:custGeom>
              <a:avLst/>
              <a:gdLst/>
              <a:ahLst/>
              <a:cxnLst/>
              <a:rect l="l" t="t" r="r" b="b"/>
              <a:pathLst>
                <a:path w="1263" h="1814" extrusionOk="0">
                  <a:moveTo>
                    <a:pt x="334" y="1"/>
                  </a:moveTo>
                  <a:cubicBezTo>
                    <a:pt x="263" y="239"/>
                    <a:pt x="168" y="477"/>
                    <a:pt x="1" y="667"/>
                  </a:cubicBezTo>
                  <a:lnTo>
                    <a:pt x="382" y="667"/>
                  </a:lnTo>
                  <a:lnTo>
                    <a:pt x="572" y="1549"/>
                  </a:lnTo>
                  <a:cubicBezTo>
                    <a:pt x="594" y="1701"/>
                    <a:pt x="755" y="1814"/>
                    <a:pt x="910" y="1814"/>
                  </a:cubicBezTo>
                  <a:cubicBezTo>
                    <a:pt x="925" y="1814"/>
                    <a:pt x="939" y="1813"/>
                    <a:pt x="953" y="1810"/>
                  </a:cubicBezTo>
                  <a:cubicBezTo>
                    <a:pt x="1144" y="1787"/>
                    <a:pt x="1263" y="1596"/>
                    <a:pt x="1215" y="1429"/>
                  </a:cubicBezTo>
                  <a:lnTo>
                    <a:pt x="977" y="286"/>
                  </a:lnTo>
                  <a:cubicBezTo>
                    <a:pt x="953" y="72"/>
                    <a:pt x="834" y="1"/>
                    <a:pt x="6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4816761" y="3292774"/>
              <a:ext cx="98728" cy="157939"/>
            </a:xfrm>
            <a:custGeom>
              <a:avLst/>
              <a:gdLst/>
              <a:ahLst/>
              <a:cxnLst/>
              <a:rect l="l" t="t" r="r" b="b"/>
              <a:pathLst>
                <a:path w="2978" h="4764" extrusionOk="0">
                  <a:moveTo>
                    <a:pt x="1691" y="0"/>
                  </a:moveTo>
                  <a:cubicBezTo>
                    <a:pt x="739" y="0"/>
                    <a:pt x="0" y="763"/>
                    <a:pt x="0" y="1691"/>
                  </a:cubicBezTo>
                  <a:lnTo>
                    <a:pt x="0" y="3501"/>
                  </a:lnTo>
                  <a:cubicBezTo>
                    <a:pt x="0" y="4192"/>
                    <a:pt x="572" y="4763"/>
                    <a:pt x="1239" y="4763"/>
                  </a:cubicBezTo>
                  <a:cubicBezTo>
                    <a:pt x="1310" y="4525"/>
                    <a:pt x="1358" y="4287"/>
                    <a:pt x="1453" y="4073"/>
                  </a:cubicBezTo>
                  <a:lnTo>
                    <a:pt x="1239" y="4073"/>
                  </a:lnTo>
                  <a:cubicBezTo>
                    <a:pt x="929" y="4073"/>
                    <a:pt x="691" y="3811"/>
                    <a:pt x="691" y="3501"/>
                  </a:cubicBezTo>
                  <a:lnTo>
                    <a:pt x="691" y="2953"/>
                  </a:lnTo>
                  <a:lnTo>
                    <a:pt x="810" y="2953"/>
                  </a:lnTo>
                  <a:cubicBezTo>
                    <a:pt x="1763" y="2953"/>
                    <a:pt x="2501" y="2168"/>
                    <a:pt x="2501" y="1239"/>
                  </a:cubicBezTo>
                  <a:lnTo>
                    <a:pt x="2501" y="691"/>
                  </a:lnTo>
                  <a:lnTo>
                    <a:pt x="2620" y="691"/>
                  </a:lnTo>
                  <a:cubicBezTo>
                    <a:pt x="2787" y="691"/>
                    <a:pt x="2977" y="524"/>
                    <a:pt x="2953" y="334"/>
                  </a:cubicBezTo>
                  <a:cubicBezTo>
                    <a:pt x="2953" y="143"/>
                    <a:pt x="2763" y="0"/>
                    <a:pt x="2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4879916" y="3472792"/>
              <a:ext cx="135030" cy="22908"/>
            </a:xfrm>
            <a:custGeom>
              <a:avLst/>
              <a:gdLst/>
              <a:ahLst/>
              <a:cxnLst/>
              <a:rect l="l" t="t" r="r" b="b"/>
              <a:pathLst>
                <a:path w="4073" h="691" extrusionOk="0">
                  <a:moveTo>
                    <a:pt x="1" y="0"/>
                  </a:moveTo>
                  <a:lnTo>
                    <a:pt x="1" y="691"/>
                  </a:lnTo>
                  <a:lnTo>
                    <a:pt x="4073" y="691"/>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4880712" y="3518575"/>
              <a:ext cx="135030" cy="22908"/>
            </a:xfrm>
            <a:custGeom>
              <a:avLst/>
              <a:gdLst/>
              <a:ahLst/>
              <a:cxnLst/>
              <a:rect l="l" t="t" r="r" b="b"/>
              <a:pathLst>
                <a:path w="4073" h="691" extrusionOk="0">
                  <a:moveTo>
                    <a:pt x="0" y="0"/>
                  </a:moveTo>
                  <a:lnTo>
                    <a:pt x="0" y="572"/>
                  </a:lnTo>
                  <a:lnTo>
                    <a:pt x="0" y="691"/>
                  </a:lnTo>
                  <a:lnTo>
                    <a:pt x="4073" y="691"/>
                  </a:lnTo>
                  <a:lnTo>
                    <a:pt x="4073" y="572"/>
                  </a:lnTo>
                  <a:lnTo>
                    <a:pt x="40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4885453" y="3562768"/>
              <a:ext cx="124753" cy="41905"/>
            </a:xfrm>
            <a:custGeom>
              <a:avLst/>
              <a:gdLst/>
              <a:ahLst/>
              <a:cxnLst/>
              <a:rect l="l" t="t" r="r" b="b"/>
              <a:pathLst>
                <a:path w="3763" h="1264" extrusionOk="0">
                  <a:moveTo>
                    <a:pt x="0" y="1"/>
                  </a:moveTo>
                  <a:cubicBezTo>
                    <a:pt x="310" y="763"/>
                    <a:pt x="1048" y="1263"/>
                    <a:pt x="1882" y="1263"/>
                  </a:cubicBezTo>
                  <a:cubicBezTo>
                    <a:pt x="2715" y="1263"/>
                    <a:pt x="3453" y="763"/>
                    <a:pt x="37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4880712" y="3394618"/>
              <a:ext cx="134234" cy="56094"/>
            </a:xfrm>
            <a:custGeom>
              <a:avLst/>
              <a:gdLst/>
              <a:ahLst/>
              <a:cxnLst/>
              <a:rect l="l" t="t" r="r" b="b"/>
              <a:pathLst>
                <a:path w="4049" h="1692" extrusionOk="0">
                  <a:moveTo>
                    <a:pt x="2025" y="1"/>
                  </a:moveTo>
                  <a:cubicBezTo>
                    <a:pt x="1024" y="1"/>
                    <a:pt x="191" y="739"/>
                    <a:pt x="0" y="1691"/>
                  </a:cubicBezTo>
                  <a:lnTo>
                    <a:pt x="4049" y="1691"/>
                  </a:lnTo>
                  <a:cubicBezTo>
                    <a:pt x="3906" y="739"/>
                    <a:pt x="3049" y="1"/>
                    <a:pt x="2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8"/>
          <p:cNvGrpSpPr/>
          <p:nvPr/>
        </p:nvGrpSpPr>
        <p:grpSpPr>
          <a:xfrm>
            <a:off x="5614940" y="3293569"/>
            <a:ext cx="354533" cy="382945"/>
            <a:chOff x="5614940" y="3293569"/>
            <a:chExt cx="354533" cy="382945"/>
          </a:xfrm>
        </p:grpSpPr>
        <p:sp>
          <p:nvSpPr>
            <p:cNvPr id="715" name="Google Shape;715;p48"/>
            <p:cNvSpPr/>
            <p:nvPr/>
          </p:nvSpPr>
          <p:spPr>
            <a:xfrm>
              <a:off x="5614940" y="3293569"/>
              <a:ext cx="354533" cy="382945"/>
            </a:xfrm>
            <a:custGeom>
              <a:avLst/>
              <a:gdLst/>
              <a:ahLst/>
              <a:cxnLst/>
              <a:rect l="l" t="t" r="r" b="b"/>
              <a:pathLst>
                <a:path w="10694" h="11551" extrusionOk="0">
                  <a:moveTo>
                    <a:pt x="5312" y="3072"/>
                  </a:moveTo>
                  <a:cubicBezTo>
                    <a:pt x="5478" y="3072"/>
                    <a:pt x="5621" y="3215"/>
                    <a:pt x="5621" y="3406"/>
                  </a:cubicBezTo>
                  <a:cubicBezTo>
                    <a:pt x="5621" y="3572"/>
                    <a:pt x="5478" y="3715"/>
                    <a:pt x="5312" y="3715"/>
                  </a:cubicBezTo>
                  <a:cubicBezTo>
                    <a:pt x="5121" y="3715"/>
                    <a:pt x="4978" y="3572"/>
                    <a:pt x="4978" y="3406"/>
                  </a:cubicBezTo>
                  <a:cubicBezTo>
                    <a:pt x="4978" y="3215"/>
                    <a:pt x="5121" y="3072"/>
                    <a:pt x="5312" y="3072"/>
                  </a:cubicBezTo>
                  <a:close/>
                  <a:moveTo>
                    <a:pt x="3811" y="3882"/>
                  </a:moveTo>
                  <a:cubicBezTo>
                    <a:pt x="4383" y="3882"/>
                    <a:pt x="4835" y="4311"/>
                    <a:pt x="4835" y="4882"/>
                  </a:cubicBezTo>
                  <a:cubicBezTo>
                    <a:pt x="4835" y="5454"/>
                    <a:pt x="4383" y="5906"/>
                    <a:pt x="3811" y="5906"/>
                  </a:cubicBezTo>
                  <a:cubicBezTo>
                    <a:pt x="3240" y="5906"/>
                    <a:pt x="2811" y="5454"/>
                    <a:pt x="2811" y="4882"/>
                  </a:cubicBezTo>
                  <a:cubicBezTo>
                    <a:pt x="2811" y="4311"/>
                    <a:pt x="3240" y="3882"/>
                    <a:pt x="3811" y="3882"/>
                  </a:cubicBezTo>
                  <a:close/>
                  <a:moveTo>
                    <a:pt x="6788" y="3882"/>
                  </a:moveTo>
                  <a:cubicBezTo>
                    <a:pt x="7360" y="3882"/>
                    <a:pt x="7812" y="4311"/>
                    <a:pt x="7812" y="4882"/>
                  </a:cubicBezTo>
                  <a:cubicBezTo>
                    <a:pt x="7812" y="5454"/>
                    <a:pt x="7360" y="5906"/>
                    <a:pt x="6788" y="5906"/>
                  </a:cubicBezTo>
                  <a:cubicBezTo>
                    <a:pt x="6216" y="5906"/>
                    <a:pt x="5788" y="5454"/>
                    <a:pt x="5788" y="4882"/>
                  </a:cubicBezTo>
                  <a:cubicBezTo>
                    <a:pt x="5788" y="4311"/>
                    <a:pt x="6216" y="3882"/>
                    <a:pt x="6788" y="3882"/>
                  </a:cubicBezTo>
                  <a:close/>
                  <a:moveTo>
                    <a:pt x="3121" y="6502"/>
                  </a:moveTo>
                  <a:cubicBezTo>
                    <a:pt x="3311" y="6502"/>
                    <a:pt x="3454" y="6644"/>
                    <a:pt x="3454" y="6811"/>
                  </a:cubicBezTo>
                  <a:cubicBezTo>
                    <a:pt x="3454" y="7002"/>
                    <a:pt x="3311" y="7145"/>
                    <a:pt x="3121" y="7145"/>
                  </a:cubicBezTo>
                  <a:cubicBezTo>
                    <a:pt x="2954" y="7145"/>
                    <a:pt x="2811" y="7002"/>
                    <a:pt x="2811" y="6811"/>
                  </a:cubicBezTo>
                  <a:cubicBezTo>
                    <a:pt x="2811" y="6644"/>
                    <a:pt x="2954" y="6502"/>
                    <a:pt x="3121" y="6502"/>
                  </a:cubicBezTo>
                  <a:close/>
                  <a:moveTo>
                    <a:pt x="7693" y="6716"/>
                  </a:moveTo>
                  <a:cubicBezTo>
                    <a:pt x="7860" y="6716"/>
                    <a:pt x="8003" y="6883"/>
                    <a:pt x="8003" y="7049"/>
                  </a:cubicBezTo>
                  <a:cubicBezTo>
                    <a:pt x="8003" y="7240"/>
                    <a:pt x="7883" y="7383"/>
                    <a:pt x="7693" y="7383"/>
                  </a:cubicBezTo>
                  <a:cubicBezTo>
                    <a:pt x="7502" y="7383"/>
                    <a:pt x="7360" y="7240"/>
                    <a:pt x="7360" y="7049"/>
                  </a:cubicBezTo>
                  <a:cubicBezTo>
                    <a:pt x="7360" y="6883"/>
                    <a:pt x="7502" y="6716"/>
                    <a:pt x="7693" y="6716"/>
                  </a:cubicBezTo>
                  <a:close/>
                  <a:moveTo>
                    <a:pt x="5312" y="6144"/>
                  </a:moveTo>
                  <a:cubicBezTo>
                    <a:pt x="5978" y="6144"/>
                    <a:pt x="6550" y="6692"/>
                    <a:pt x="6550" y="7383"/>
                  </a:cubicBezTo>
                  <a:cubicBezTo>
                    <a:pt x="6550" y="8073"/>
                    <a:pt x="5978" y="8645"/>
                    <a:pt x="5312" y="8645"/>
                  </a:cubicBezTo>
                  <a:cubicBezTo>
                    <a:pt x="4621" y="8645"/>
                    <a:pt x="4049" y="8073"/>
                    <a:pt x="4049" y="7383"/>
                  </a:cubicBezTo>
                  <a:cubicBezTo>
                    <a:pt x="4049" y="6692"/>
                    <a:pt x="4621" y="6144"/>
                    <a:pt x="5312" y="6144"/>
                  </a:cubicBezTo>
                  <a:close/>
                  <a:moveTo>
                    <a:pt x="5335" y="0"/>
                  </a:moveTo>
                  <a:cubicBezTo>
                    <a:pt x="4764" y="0"/>
                    <a:pt x="4311" y="548"/>
                    <a:pt x="4430" y="1096"/>
                  </a:cubicBezTo>
                  <a:lnTo>
                    <a:pt x="4549" y="1572"/>
                  </a:lnTo>
                  <a:cubicBezTo>
                    <a:pt x="4573" y="1763"/>
                    <a:pt x="4502" y="1929"/>
                    <a:pt x="4311" y="1977"/>
                  </a:cubicBezTo>
                  <a:cubicBezTo>
                    <a:pt x="4073" y="2024"/>
                    <a:pt x="3859" y="2120"/>
                    <a:pt x="3668" y="2215"/>
                  </a:cubicBezTo>
                  <a:lnTo>
                    <a:pt x="3144" y="1310"/>
                  </a:lnTo>
                  <a:cubicBezTo>
                    <a:pt x="3095" y="1212"/>
                    <a:pt x="2979" y="1148"/>
                    <a:pt x="2849" y="1148"/>
                  </a:cubicBezTo>
                  <a:cubicBezTo>
                    <a:pt x="2790" y="1148"/>
                    <a:pt x="2728" y="1161"/>
                    <a:pt x="2668" y="1191"/>
                  </a:cubicBezTo>
                  <a:cubicBezTo>
                    <a:pt x="2525" y="1286"/>
                    <a:pt x="2478" y="1501"/>
                    <a:pt x="2549" y="1667"/>
                  </a:cubicBezTo>
                  <a:lnTo>
                    <a:pt x="3073" y="2572"/>
                  </a:lnTo>
                  <a:cubicBezTo>
                    <a:pt x="2859" y="2715"/>
                    <a:pt x="2668" y="2858"/>
                    <a:pt x="2525" y="3001"/>
                  </a:cubicBezTo>
                  <a:cubicBezTo>
                    <a:pt x="2466" y="3060"/>
                    <a:pt x="2382" y="3090"/>
                    <a:pt x="2296" y="3090"/>
                  </a:cubicBezTo>
                  <a:cubicBezTo>
                    <a:pt x="2210" y="3090"/>
                    <a:pt x="2120" y="3060"/>
                    <a:pt x="2049" y="3001"/>
                  </a:cubicBezTo>
                  <a:lnTo>
                    <a:pt x="1692" y="2691"/>
                  </a:lnTo>
                  <a:cubicBezTo>
                    <a:pt x="1521" y="2521"/>
                    <a:pt x="1299" y="2439"/>
                    <a:pt x="1077" y="2439"/>
                  </a:cubicBezTo>
                  <a:cubicBezTo>
                    <a:pt x="772" y="2439"/>
                    <a:pt x="466" y="2593"/>
                    <a:pt x="287" y="2882"/>
                  </a:cubicBezTo>
                  <a:cubicBezTo>
                    <a:pt x="1" y="3406"/>
                    <a:pt x="263" y="4025"/>
                    <a:pt x="811" y="4192"/>
                  </a:cubicBezTo>
                  <a:lnTo>
                    <a:pt x="1287" y="4358"/>
                  </a:lnTo>
                  <a:cubicBezTo>
                    <a:pt x="1454" y="4406"/>
                    <a:pt x="1549" y="4596"/>
                    <a:pt x="1525" y="4763"/>
                  </a:cubicBezTo>
                  <a:cubicBezTo>
                    <a:pt x="1454" y="5001"/>
                    <a:pt x="1430" y="5216"/>
                    <a:pt x="1406" y="5454"/>
                  </a:cubicBezTo>
                  <a:lnTo>
                    <a:pt x="358" y="5454"/>
                  </a:lnTo>
                  <a:cubicBezTo>
                    <a:pt x="168" y="5454"/>
                    <a:pt x="25" y="5597"/>
                    <a:pt x="25" y="5787"/>
                  </a:cubicBezTo>
                  <a:cubicBezTo>
                    <a:pt x="25" y="5954"/>
                    <a:pt x="168" y="6097"/>
                    <a:pt x="358" y="6097"/>
                  </a:cubicBezTo>
                  <a:lnTo>
                    <a:pt x="1406" y="6097"/>
                  </a:lnTo>
                  <a:cubicBezTo>
                    <a:pt x="1430" y="6335"/>
                    <a:pt x="1454" y="6573"/>
                    <a:pt x="1525" y="6787"/>
                  </a:cubicBezTo>
                  <a:cubicBezTo>
                    <a:pt x="1573" y="6978"/>
                    <a:pt x="1454" y="7145"/>
                    <a:pt x="1287" y="7216"/>
                  </a:cubicBezTo>
                  <a:lnTo>
                    <a:pt x="811" y="7359"/>
                  </a:lnTo>
                  <a:cubicBezTo>
                    <a:pt x="263" y="7526"/>
                    <a:pt x="1" y="8169"/>
                    <a:pt x="287" y="8669"/>
                  </a:cubicBezTo>
                  <a:cubicBezTo>
                    <a:pt x="468" y="8962"/>
                    <a:pt x="765" y="9116"/>
                    <a:pt x="1071" y="9116"/>
                  </a:cubicBezTo>
                  <a:cubicBezTo>
                    <a:pt x="1286" y="9116"/>
                    <a:pt x="1505" y="9040"/>
                    <a:pt x="1692" y="8883"/>
                  </a:cubicBezTo>
                  <a:lnTo>
                    <a:pt x="2049" y="8550"/>
                  </a:lnTo>
                  <a:cubicBezTo>
                    <a:pt x="2120" y="8490"/>
                    <a:pt x="2204" y="8460"/>
                    <a:pt x="2287" y="8460"/>
                  </a:cubicBezTo>
                  <a:cubicBezTo>
                    <a:pt x="2370" y="8460"/>
                    <a:pt x="2454" y="8490"/>
                    <a:pt x="2525" y="8550"/>
                  </a:cubicBezTo>
                  <a:cubicBezTo>
                    <a:pt x="2716" y="8716"/>
                    <a:pt x="2882" y="8883"/>
                    <a:pt x="3073" y="9002"/>
                  </a:cubicBezTo>
                  <a:lnTo>
                    <a:pt x="2549" y="9883"/>
                  </a:lnTo>
                  <a:cubicBezTo>
                    <a:pt x="2478" y="10026"/>
                    <a:pt x="2525" y="10240"/>
                    <a:pt x="2668" y="10360"/>
                  </a:cubicBezTo>
                  <a:cubicBezTo>
                    <a:pt x="2720" y="10389"/>
                    <a:pt x="2775" y="10403"/>
                    <a:pt x="2829" y="10403"/>
                  </a:cubicBezTo>
                  <a:cubicBezTo>
                    <a:pt x="2947" y="10403"/>
                    <a:pt x="3063" y="10338"/>
                    <a:pt x="3144" y="10240"/>
                  </a:cubicBezTo>
                  <a:lnTo>
                    <a:pt x="3668" y="9359"/>
                  </a:lnTo>
                  <a:cubicBezTo>
                    <a:pt x="3859" y="9431"/>
                    <a:pt x="4097" y="9526"/>
                    <a:pt x="4311" y="9597"/>
                  </a:cubicBezTo>
                  <a:cubicBezTo>
                    <a:pt x="4502" y="9645"/>
                    <a:pt x="4573" y="9836"/>
                    <a:pt x="4549" y="9978"/>
                  </a:cubicBezTo>
                  <a:lnTo>
                    <a:pt x="4430" y="10455"/>
                  </a:lnTo>
                  <a:cubicBezTo>
                    <a:pt x="4311" y="11026"/>
                    <a:pt x="4740" y="11550"/>
                    <a:pt x="5335" y="11550"/>
                  </a:cubicBezTo>
                  <a:cubicBezTo>
                    <a:pt x="5883" y="11550"/>
                    <a:pt x="6336" y="11026"/>
                    <a:pt x="6216" y="10455"/>
                  </a:cubicBezTo>
                  <a:lnTo>
                    <a:pt x="6097" y="9978"/>
                  </a:lnTo>
                  <a:cubicBezTo>
                    <a:pt x="6074" y="9788"/>
                    <a:pt x="6169" y="9621"/>
                    <a:pt x="6336" y="9597"/>
                  </a:cubicBezTo>
                  <a:cubicBezTo>
                    <a:pt x="6574" y="9526"/>
                    <a:pt x="6788" y="9431"/>
                    <a:pt x="7002" y="9359"/>
                  </a:cubicBezTo>
                  <a:lnTo>
                    <a:pt x="7502" y="10240"/>
                  </a:lnTo>
                  <a:cubicBezTo>
                    <a:pt x="7568" y="10338"/>
                    <a:pt x="7689" y="10403"/>
                    <a:pt x="7813" y="10403"/>
                  </a:cubicBezTo>
                  <a:cubicBezTo>
                    <a:pt x="7869" y="10403"/>
                    <a:pt x="7926" y="10389"/>
                    <a:pt x="7979" y="10360"/>
                  </a:cubicBezTo>
                  <a:cubicBezTo>
                    <a:pt x="8122" y="10264"/>
                    <a:pt x="8193" y="10074"/>
                    <a:pt x="8098" y="9883"/>
                  </a:cubicBezTo>
                  <a:lnTo>
                    <a:pt x="7598" y="9002"/>
                  </a:lnTo>
                  <a:cubicBezTo>
                    <a:pt x="7860" y="8788"/>
                    <a:pt x="8122" y="8573"/>
                    <a:pt x="8360" y="8311"/>
                  </a:cubicBezTo>
                  <a:lnTo>
                    <a:pt x="9003" y="8859"/>
                  </a:lnTo>
                  <a:cubicBezTo>
                    <a:pt x="9173" y="9030"/>
                    <a:pt x="9395" y="9112"/>
                    <a:pt x="9616" y="9112"/>
                  </a:cubicBezTo>
                  <a:cubicBezTo>
                    <a:pt x="9918" y="9112"/>
                    <a:pt x="10219" y="8958"/>
                    <a:pt x="10384" y="8669"/>
                  </a:cubicBezTo>
                  <a:cubicBezTo>
                    <a:pt x="10694" y="8169"/>
                    <a:pt x="10432" y="7526"/>
                    <a:pt x="9884" y="7359"/>
                  </a:cubicBezTo>
                  <a:lnTo>
                    <a:pt x="9408" y="7216"/>
                  </a:lnTo>
                  <a:cubicBezTo>
                    <a:pt x="9217" y="7145"/>
                    <a:pt x="9146" y="6978"/>
                    <a:pt x="9169" y="6787"/>
                  </a:cubicBezTo>
                  <a:cubicBezTo>
                    <a:pt x="9241" y="6549"/>
                    <a:pt x="9265" y="6335"/>
                    <a:pt x="9289" y="6097"/>
                  </a:cubicBezTo>
                  <a:lnTo>
                    <a:pt x="10336" y="6097"/>
                  </a:lnTo>
                  <a:cubicBezTo>
                    <a:pt x="10503" y="6097"/>
                    <a:pt x="10670" y="5954"/>
                    <a:pt x="10670" y="5787"/>
                  </a:cubicBezTo>
                  <a:cubicBezTo>
                    <a:pt x="10622" y="5597"/>
                    <a:pt x="10479" y="5454"/>
                    <a:pt x="10313" y="5454"/>
                  </a:cubicBezTo>
                  <a:lnTo>
                    <a:pt x="9265" y="5454"/>
                  </a:lnTo>
                  <a:cubicBezTo>
                    <a:pt x="9217" y="5216"/>
                    <a:pt x="9193" y="4977"/>
                    <a:pt x="9146" y="4763"/>
                  </a:cubicBezTo>
                  <a:cubicBezTo>
                    <a:pt x="9074" y="4596"/>
                    <a:pt x="9193" y="4406"/>
                    <a:pt x="9384" y="4358"/>
                  </a:cubicBezTo>
                  <a:lnTo>
                    <a:pt x="9860" y="4192"/>
                  </a:lnTo>
                  <a:cubicBezTo>
                    <a:pt x="10384" y="4025"/>
                    <a:pt x="10670" y="3406"/>
                    <a:pt x="10360" y="2882"/>
                  </a:cubicBezTo>
                  <a:cubicBezTo>
                    <a:pt x="10195" y="2593"/>
                    <a:pt x="9902" y="2439"/>
                    <a:pt x="9597" y="2439"/>
                  </a:cubicBezTo>
                  <a:cubicBezTo>
                    <a:pt x="9375" y="2439"/>
                    <a:pt x="9146" y="2521"/>
                    <a:pt x="8955" y="2691"/>
                  </a:cubicBezTo>
                  <a:lnTo>
                    <a:pt x="8598" y="3001"/>
                  </a:lnTo>
                  <a:cubicBezTo>
                    <a:pt x="8526" y="3060"/>
                    <a:pt x="8443" y="3090"/>
                    <a:pt x="8360" y="3090"/>
                  </a:cubicBezTo>
                  <a:cubicBezTo>
                    <a:pt x="8276" y="3090"/>
                    <a:pt x="8193" y="3060"/>
                    <a:pt x="8122" y="3001"/>
                  </a:cubicBezTo>
                  <a:cubicBezTo>
                    <a:pt x="7955" y="2834"/>
                    <a:pt x="7764" y="2691"/>
                    <a:pt x="7598" y="2572"/>
                  </a:cubicBezTo>
                  <a:lnTo>
                    <a:pt x="8098" y="1667"/>
                  </a:lnTo>
                  <a:cubicBezTo>
                    <a:pt x="8193" y="1524"/>
                    <a:pt x="8122" y="1310"/>
                    <a:pt x="7979" y="1191"/>
                  </a:cubicBezTo>
                  <a:cubicBezTo>
                    <a:pt x="7934" y="1161"/>
                    <a:pt x="7882" y="1148"/>
                    <a:pt x="7828" y="1148"/>
                  </a:cubicBezTo>
                  <a:cubicBezTo>
                    <a:pt x="7711" y="1148"/>
                    <a:pt x="7584" y="1212"/>
                    <a:pt x="7502" y="1310"/>
                  </a:cubicBezTo>
                  <a:lnTo>
                    <a:pt x="7002" y="2215"/>
                  </a:lnTo>
                  <a:cubicBezTo>
                    <a:pt x="6788" y="2120"/>
                    <a:pt x="6550" y="2024"/>
                    <a:pt x="6336" y="1977"/>
                  </a:cubicBezTo>
                  <a:cubicBezTo>
                    <a:pt x="6169" y="1905"/>
                    <a:pt x="6074" y="1739"/>
                    <a:pt x="6097" y="1572"/>
                  </a:cubicBezTo>
                  <a:lnTo>
                    <a:pt x="6216" y="1096"/>
                  </a:lnTo>
                  <a:cubicBezTo>
                    <a:pt x="6336" y="548"/>
                    <a:pt x="5931"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8"/>
            <p:cNvSpPr/>
            <p:nvPr/>
          </p:nvSpPr>
          <p:spPr>
            <a:xfrm>
              <a:off x="5828907" y="3444281"/>
              <a:ext cx="22146" cy="22212"/>
            </a:xfrm>
            <a:custGeom>
              <a:avLst/>
              <a:gdLst/>
              <a:ahLst/>
              <a:cxnLst/>
              <a:rect l="l" t="t" r="r" b="b"/>
              <a:pathLst>
                <a:path w="668" h="670" extrusionOk="0">
                  <a:moveTo>
                    <a:pt x="366" y="1"/>
                  </a:moveTo>
                  <a:cubicBezTo>
                    <a:pt x="356" y="1"/>
                    <a:pt x="345" y="1"/>
                    <a:pt x="334" y="3"/>
                  </a:cubicBezTo>
                  <a:cubicBezTo>
                    <a:pt x="167" y="3"/>
                    <a:pt x="1" y="170"/>
                    <a:pt x="1" y="336"/>
                  </a:cubicBezTo>
                  <a:cubicBezTo>
                    <a:pt x="1" y="527"/>
                    <a:pt x="167" y="670"/>
                    <a:pt x="334" y="670"/>
                  </a:cubicBezTo>
                  <a:cubicBezTo>
                    <a:pt x="525" y="670"/>
                    <a:pt x="667" y="527"/>
                    <a:pt x="667" y="336"/>
                  </a:cubicBezTo>
                  <a:cubicBezTo>
                    <a:pt x="667" y="179"/>
                    <a:pt x="540" y="1"/>
                    <a:pt x="3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5731007" y="3444347"/>
              <a:ext cx="22146" cy="22146"/>
            </a:xfrm>
            <a:custGeom>
              <a:avLst/>
              <a:gdLst/>
              <a:ahLst/>
              <a:cxnLst/>
              <a:rect l="l" t="t" r="r" b="b"/>
              <a:pathLst>
                <a:path w="668" h="668" extrusionOk="0">
                  <a:moveTo>
                    <a:pt x="334" y="1"/>
                  </a:moveTo>
                  <a:cubicBezTo>
                    <a:pt x="167" y="1"/>
                    <a:pt x="1" y="168"/>
                    <a:pt x="1" y="334"/>
                  </a:cubicBezTo>
                  <a:cubicBezTo>
                    <a:pt x="1" y="525"/>
                    <a:pt x="167" y="668"/>
                    <a:pt x="334" y="668"/>
                  </a:cubicBezTo>
                  <a:cubicBezTo>
                    <a:pt x="525" y="668"/>
                    <a:pt x="667" y="525"/>
                    <a:pt x="667" y="334"/>
                  </a:cubicBezTo>
                  <a:cubicBezTo>
                    <a:pt x="667" y="168"/>
                    <a:pt x="525" y="1"/>
                    <a:pt x="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5772050" y="3519371"/>
              <a:ext cx="37164" cy="37926"/>
            </a:xfrm>
            <a:custGeom>
              <a:avLst/>
              <a:gdLst/>
              <a:ahLst/>
              <a:cxnLst/>
              <a:rect l="l" t="t" r="r" b="b"/>
              <a:pathLst>
                <a:path w="1121" h="1144" extrusionOk="0">
                  <a:moveTo>
                    <a:pt x="573" y="0"/>
                  </a:moveTo>
                  <a:cubicBezTo>
                    <a:pt x="263" y="0"/>
                    <a:pt x="1" y="238"/>
                    <a:pt x="1" y="572"/>
                  </a:cubicBezTo>
                  <a:cubicBezTo>
                    <a:pt x="1" y="881"/>
                    <a:pt x="239" y="1143"/>
                    <a:pt x="573" y="1143"/>
                  </a:cubicBezTo>
                  <a:cubicBezTo>
                    <a:pt x="858" y="1143"/>
                    <a:pt x="1120" y="905"/>
                    <a:pt x="1120" y="572"/>
                  </a:cubicBezTo>
                  <a:cubicBezTo>
                    <a:pt x="1120" y="238"/>
                    <a:pt x="882" y="0"/>
                    <a:pt x="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48"/>
          <p:cNvGrpSpPr/>
          <p:nvPr/>
        </p:nvGrpSpPr>
        <p:grpSpPr>
          <a:xfrm>
            <a:off x="6411562" y="3292774"/>
            <a:ext cx="384536" cy="384536"/>
            <a:chOff x="6411562" y="3292774"/>
            <a:chExt cx="384536" cy="384536"/>
          </a:xfrm>
        </p:grpSpPr>
        <p:sp>
          <p:nvSpPr>
            <p:cNvPr id="720" name="Google Shape;720;p48"/>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8"/>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 name="Google Shape;725;p48"/>
          <p:cNvGrpSpPr/>
          <p:nvPr/>
        </p:nvGrpSpPr>
        <p:grpSpPr>
          <a:xfrm>
            <a:off x="7222406" y="3292972"/>
            <a:ext cx="390039" cy="385099"/>
            <a:chOff x="7222406" y="3292972"/>
            <a:chExt cx="390039" cy="385099"/>
          </a:xfrm>
        </p:grpSpPr>
        <p:sp>
          <p:nvSpPr>
            <p:cNvPr id="726" name="Google Shape;726;p48"/>
            <p:cNvSpPr/>
            <p:nvPr/>
          </p:nvSpPr>
          <p:spPr>
            <a:xfrm>
              <a:off x="7450561" y="3443584"/>
              <a:ext cx="45817" cy="22908"/>
            </a:xfrm>
            <a:custGeom>
              <a:avLst/>
              <a:gdLst/>
              <a:ahLst/>
              <a:cxnLst/>
              <a:rect l="l" t="t" r="r" b="b"/>
              <a:pathLst>
                <a:path w="1382" h="691" extrusionOk="0">
                  <a:moveTo>
                    <a:pt x="1" y="0"/>
                  </a:moveTo>
                  <a:cubicBezTo>
                    <a:pt x="1" y="381"/>
                    <a:pt x="310" y="691"/>
                    <a:pt x="691" y="691"/>
                  </a:cubicBezTo>
                  <a:cubicBezTo>
                    <a:pt x="1072" y="691"/>
                    <a:pt x="1382" y="381"/>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8"/>
            <p:cNvSpPr/>
            <p:nvPr/>
          </p:nvSpPr>
          <p:spPr>
            <a:xfrm>
              <a:off x="7338439" y="3443584"/>
              <a:ext cx="45054" cy="22908"/>
            </a:xfrm>
            <a:custGeom>
              <a:avLst/>
              <a:gdLst/>
              <a:ahLst/>
              <a:cxnLst/>
              <a:rect l="l" t="t" r="r" b="b"/>
              <a:pathLst>
                <a:path w="1359" h="691" extrusionOk="0">
                  <a:moveTo>
                    <a:pt x="1" y="0"/>
                  </a:moveTo>
                  <a:cubicBezTo>
                    <a:pt x="1" y="381"/>
                    <a:pt x="287" y="691"/>
                    <a:pt x="668" y="691"/>
                  </a:cubicBezTo>
                  <a:cubicBezTo>
                    <a:pt x="1073" y="691"/>
                    <a:pt x="1358" y="381"/>
                    <a:pt x="1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8"/>
            <p:cNvSpPr/>
            <p:nvPr/>
          </p:nvSpPr>
          <p:spPr>
            <a:xfrm>
              <a:off x="7287915" y="3335408"/>
              <a:ext cx="256634" cy="285045"/>
            </a:xfrm>
            <a:custGeom>
              <a:avLst/>
              <a:gdLst/>
              <a:ahLst/>
              <a:cxnLst/>
              <a:rect l="l" t="t" r="r" b="b"/>
              <a:pathLst>
                <a:path w="7741" h="8598" extrusionOk="0">
                  <a:moveTo>
                    <a:pt x="3216" y="2596"/>
                  </a:moveTo>
                  <a:cubicBezTo>
                    <a:pt x="3382" y="2596"/>
                    <a:pt x="3549" y="2763"/>
                    <a:pt x="3549" y="2930"/>
                  </a:cubicBezTo>
                  <a:lnTo>
                    <a:pt x="3549" y="3263"/>
                  </a:lnTo>
                  <a:cubicBezTo>
                    <a:pt x="3549" y="4049"/>
                    <a:pt x="2954" y="4644"/>
                    <a:pt x="2192" y="4644"/>
                  </a:cubicBezTo>
                  <a:cubicBezTo>
                    <a:pt x="1453" y="4644"/>
                    <a:pt x="834" y="4001"/>
                    <a:pt x="834" y="3263"/>
                  </a:cubicBezTo>
                  <a:lnTo>
                    <a:pt x="834" y="2930"/>
                  </a:lnTo>
                  <a:cubicBezTo>
                    <a:pt x="834" y="2763"/>
                    <a:pt x="977" y="2596"/>
                    <a:pt x="1168" y="2596"/>
                  </a:cubicBezTo>
                  <a:close/>
                  <a:moveTo>
                    <a:pt x="6597" y="2596"/>
                  </a:moveTo>
                  <a:cubicBezTo>
                    <a:pt x="6788" y="2596"/>
                    <a:pt x="6931" y="2763"/>
                    <a:pt x="6931" y="2930"/>
                  </a:cubicBezTo>
                  <a:lnTo>
                    <a:pt x="6931" y="3263"/>
                  </a:lnTo>
                  <a:lnTo>
                    <a:pt x="6955" y="3263"/>
                  </a:lnTo>
                  <a:cubicBezTo>
                    <a:pt x="6955" y="4001"/>
                    <a:pt x="6335" y="4644"/>
                    <a:pt x="5597" y="4644"/>
                  </a:cubicBezTo>
                  <a:cubicBezTo>
                    <a:pt x="4859" y="4644"/>
                    <a:pt x="4216" y="4001"/>
                    <a:pt x="4216" y="3263"/>
                  </a:cubicBezTo>
                  <a:lnTo>
                    <a:pt x="4216" y="2930"/>
                  </a:lnTo>
                  <a:cubicBezTo>
                    <a:pt x="4216" y="2763"/>
                    <a:pt x="4383" y="2596"/>
                    <a:pt x="4549" y="2596"/>
                  </a:cubicBezTo>
                  <a:close/>
                  <a:moveTo>
                    <a:pt x="3894" y="4865"/>
                  </a:moveTo>
                  <a:cubicBezTo>
                    <a:pt x="3990" y="4865"/>
                    <a:pt x="4085" y="4894"/>
                    <a:pt x="4145" y="4954"/>
                  </a:cubicBezTo>
                  <a:lnTo>
                    <a:pt x="4811" y="5644"/>
                  </a:lnTo>
                  <a:cubicBezTo>
                    <a:pt x="4930" y="5764"/>
                    <a:pt x="4930" y="6002"/>
                    <a:pt x="4811" y="6121"/>
                  </a:cubicBezTo>
                  <a:cubicBezTo>
                    <a:pt x="4752" y="6180"/>
                    <a:pt x="4662" y="6210"/>
                    <a:pt x="4573" y="6210"/>
                  </a:cubicBezTo>
                  <a:cubicBezTo>
                    <a:pt x="4484" y="6210"/>
                    <a:pt x="4395" y="6180"/>
                    <a:pt x="4335" y="6121"/>
                  </a:cubicBezTo>
                  <a:lnTo>
                    <a:pt x="3906" y="5668"/>
                  </a:lnTo>
                  <a:lnTo>
                    <a:pt x="3454" y="6121"/>
                  </a:lnTo>
                  <a:cubicBezTo>
                    <a:pt x="3394" y="6180"/>
                    <a:pt x="3305" y="6210"/>
                    <a:pt x="3216" y="6210"/>
                  </a:cubicBezTo>
                  <a:cubicBezTo>
                    <a:pt x="3126" y="6210"/>
                    <a:pt x="3037" y="6180"/>
                    <a:pt x="2978" y="6121"/>
                  </a:cubicBezTo>
                  <a:cubicBezTo>
                    <a:pt x="2859" y="6002"/>
                    <a:pt x="2859" y="5764"/>
                    <a:pt x="2978" y="5644"/>
                  </a:cubicBezTo>
                  <a:lnTo>
                    <a:pt x="3644" y="4954"/>
                  </a:lnTo>
                  <a:cubicBezTo>
                    <a:pt x="3704" y="4894"/>
                    <a:pt x="3799" y="4865"/>
                    <a:pt x="3894" y="4865"/>
                  </a:cubicBezTo>
                  <a:close/>
                  <a:moveTo>
                    <a:pt x="3859" y="0"/>
                  </a:moveTo>
                  <a:cubicBezTo>
                    <a:pt x="1715" y="0"/>
                    <a:pt x="1" y="1715"/>
                    <a:pt x="1" y="3858"/>
                  </a:cubicBezTo>
                  <a:lnTo>
                    <a:pt x="1" y="5430"/>
                  </a:lnTo>
                  <a:cubicBezTo>
                    <a:pt x="1" y="6073"/>
                    <a:pt x="501" y="6573"/>
                    <a:pt x="1120" y="6573"/>
                  </a:cubicBezTo>
                  <a:lnTo>
                    <a:pt x="1120" y="7264"/>
                  </a:lnTo>
                  <a:cubicBezTo>
                    <a:pt x="1120" y="7883"/>
                    <a:pt x="1573" y="8407"/>
                    <a:pt x="2144" y="8574"/>
                  </a:cubicBezTo>
                  <a:lnTo>
                    <a:pt x="2144" y="7454"/>
                  </a:lnTo>
                  <a:cubicBezTo>
                    <a:pt x="2144" y="7288"/>
                    <a:pt x="2287" y="7145"/>
                    <a:pt x="2454" y="7145"/>
                  </a:cubicBezTo>
                  <a:cubicBezTo>
                    <a:pt x="2644" y="7145"/>
                    <a:pt x="2787" y="7288"/>
                    <a:pt x="2787" y="7454"/>
                  </a:cubicBezTo>
                  <a:lnTo>
                    <a:pt x="2787" y="8597"/>
                  </a:lnTo>
                  <a:lnTo>
                    <a:pt x="3478" y="8597"/>
                  </a:lnTo>
                  <a:lnTo>
                    <a:pt x="3478" y="7454"/>
                  </a:lnTo>
                  <a:cubicBezTo>
                    <a:pt x="3478" y="7288"/>
                    <a:pt x="3621" y="7145"/>
                    <a:pt x="3811" y="7145"/>
                  </a:cubicBezTo>
                  <a:cubicBezTo>
                    <a:pt x="3978" y="7145"/>
                    <a:pt x="4145" y="7288"/>
                    <a:pt x="4145" y="7454"/>
                  </a:cubicBezTo>
                  <a:lnTo>
                    <a:pt x="4145" y="8597"/>
                  </a:lnTo>
                  <a:lnTo>
                    <a:pt x="4811" y="8597"/>
                  </a:lnTo>
                  <a:lnTo>
                    <a:pt x="4811" y="7454"/>
                  </a:lnTo>
                  <a:cubicBezTo>
                    <a:pt x="4811" y="7288"/>
                    <a:pt x="4954" y="7145"/>
                    <a:pt x="5145" y="7145"/>
                  </a:cubicBezTo>
                  <a:cubicBezTo>
                    <a:pt x="5335" y="7145"/>
                    <a:pt x="5478" y="7288"/>
                    <a:pt x="5478" y="7454"/>
                  </a:cubicBezTo>
                  <a:lnTo>
                    <a:pt x="5478" y="8574"/>
                  </a:lnTo>
                  <a:cubicBezTo>
                    <a:pt x="6073" y="8407"/>
                    <a:pt x="6478" y="7883"/>
                    <a:pt x="6478" y="7264"/>
                  </a:cubicBezTo>
                  <a:lnTo>
                    <a:pt x="6478" y="6573"/>
                  </a:lnTo>
                  <a:cubicBezTo>
                    <a:pt x="7240" y="6573"/>
                    <a:pt x="7740" y="6073"/>
                    <a:pt x="7740" y="5430"/>
                  </a:cubicBezTo>
                  <a:lnTo>
                    <a:pt x="7740" y="3858"/>
                  </a:lnTo>
                  <a:cubicBezTo>
                    <a:pt x="7740" y="1715"/>
                    <a:pt x="6002" y="0"/>
                    <a:pt x="38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7520049" y="3292972"/>
              <a:ext cx="92396" cy="94584"/>
            </a:xfrm>
            <a:custGeom>
              <a:avLst/>
              <a:gdLst/>
              <a:ahLst/>
              <a:cxnLst/>
              <a:rect l="l" t="t" r="r" b="b"/>
              <a:pathLst>
                <a:path w="2787" h="2853" extrusionOk="0">
                  <a:moveTo>
                    <a:pt x="1128" y="0"/>
                  </a:moveTo>
                  <a:cubicBezTo>
                    <a:pt x="923" y="0"/>
                    <a:pt x="715" y="78"/>
                    <a:pt x="548" y="233"/>
                  </a:cubicBezTo>
                  <a:cubicBezTo>
                    <a:pt x="286" y="495"/>
                    <a:pt x="262" y="947"/>
                    <a:pt x="500" y="1280"/>
                  </a:cubicBezTo>
                  <a:lnTo>
                    <a:pt x="0" y="1781"/>
                  </a:lnTo>
                  <a:cubicBezTo>
                    <a:pt x="286" y="2114"/>
                    <a:pt x="596" y="2471"/>
                    <a:pt x="834" y="2852"/>
                  </a:cubicBezTo>
                  <a:lnTo>
                    <a:pt x="1453" y="2233"/>
                  </a:lnTo>
                  <a:cubicBezTo>
                    <a:pt x="1579" y="2338"/>
                    <a:pt x="1737" y="2387"/>
                    <a:pt x="1902" y="2387"/>
                  </a:cubicBezTo>
                  <a:cubicBezTo>
                    <a:pt x="2110" y="2387"/>
                    <a:pt x="2328" y="2308"/>
                    <a:pt x="2501" y="2162"/>
                  </a:cubicBezTo>
                  <a:cubicBezTo>
                    <a:pt x="2787" y="1876"/>
                    <a:pt x="2787" y="1352"/>
                    <a:pt x="2501" y="1042"/>
                  </a:cubicBezTo>
                  <a:cubicBezTo>
                    <a:pt x="2334" y="876"/>
                    <a:pt x="2144" y="780"/>
                    <a:pt x="1929" y="780"/>
                  </a:cubicBezTo>
                  <a:cubicBezTo>
                    <a:pt x="1929" y="590"/>
                    <a:pt x="1858" y="375"/>
                    <a:pt x="1691" y="233"/>
                  </a:cubicBezTo>
                  <a:cubicBezTo>
                    <a:pt x="1536" y="78"/>
                    <a:pt x="1334" y="0"/>
                    <a:pt x="1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8"/>
            <p:cNvSpPr/>
            <p:nvPr/>
          </p:nvSpPr>
          <p:spPr>
            <a:xfrm>
              <a:off x="7222406" y="3292972"/>
              <a:ext cx="93192" cy="94584"/>
            </a:xfrm>
            <a:custGeom>
              <a:avLst/>
              <a:gdLst/>
              <a:ahLst/>
              <a:cxnLst/>
              <a:rect l="l" t="t" r="r" b="b"/>
              <a:pathLst>
                <a:path w="2811" h="2853" extrusionOk="0">
                  <a:moveTo>
                    <a:pt x="1688" y="0"/>
                  </a:moveTo>
                  <a:cubicBezTo>
                    <a:pt x="1483" y="0"/>
                    <a:pt x="1274" y="78"/>
                    <a:pt x="1119" y="233"/>
                  </a:cubicBezTo>
                  <a:cubicBezTo>
                    <a:pt x="953" y="375"/>
                    <a:pt x="881" y="590"/>
                    <a:pt x="881" y="804"/>
                  </a:cubicBezTo>
                  <a:cubicBezTo>
                    <a:pt x="667" y="804"/>
                    <a:pt x="453" y="852"/>
                    <a:pt x="310" y="1042"/>
                  </a:cubicBezTo>
                  <a:cubicBezTo>
                    <a:pt x="0" y="1328"/>
                    <a:pt x="0" y="1828"/>
                    <a:pt x="310" y="2162"/>
                  </a:cubicBezTo>
                  <a:cubicBezTo>
                    <a:pt x="456" y="2308"/>
                    <a:pt x="662" y="2387"/>
                    <a:pt x="865" y="2387"/>
                  </a:cubicBezTo>
                  <a:cubicBezTo>
                    <a:pt x="1026" y="2387"/>
                    <a:pt x="1184" y="2338"/>
                    <a:pt x="1310" y="2233"/>
                  </a:cubicBezTo>
                  <a:lnTo>
                    <a:pt x="1953" y="2852"/>
                  </a:lnTo>
                  <a:cubicBezTo>
                    <a:pt x="2191" y="2471"/>
                    <a:pt x="2477" y="2114"/>
                    <a:pt x="2810" y="1781"/>
                  </a:cubicBezTo>
                  <a:lnTo>
                    <a:pt x="2310" y="1280"/>
                  </a:lnTo>
                  <a:cubicBezTo>
                    <a:pt x="2548" y="971"/>
                    <a:pt x="2501" y="518"/>
                    <a:pt x="2239" y="233"/>
                  </a:cubicBezTo>
                  <a:cubicBezTo>
                    <a:pt x="2096" y="78"/>
                    <a:pt x="1893" y="0"/>
                    <a:pt x="16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8"/>
            <p:cNvSpPr/>
            <p:nvPr/>
          </p:nvSpPr>
          <p:spPr>
            <a:xfrm>
              <a:off x="7222406" y="3569895"/>
              <a:ext cx="96341" cy="108177"/>
            </a:xfrm>
            <a:custGeom>
              <a:avLst/>
              <a:gdLst/>
              <a:ahLst/>
              <a:cxnLst/>
              <a:rect l="l" t="t" r="r" b="b"/>
              <a:pathLst>
                <a:path w="2906" h="3263" extrusionOk="0">
                  <a:moveTo>
                    <a:pt x="2382" y="0"/>
                  </a:moveTo>
                  <a:lnTo>
                    <a:pt x="1358" y="1048"/>
                  </a:lnTo>
                  <a:cubicBezTo>
                    <a:pt x="1214" y="938"/>
                    <a:pt x="1039" y="883"/>
                    <a:pt x="865" y="883"/>
                  </a:cubicBezTo>
                  <a:cubicBezTo>
                    <a:pt x="664" y="883"/>
                    <a:pt x="463" y="955"/>
                    <a:pt x="310" y="1096"/>
                  </a:cubicBezTo>
                  <a:cubicBezTo>
                    <a:pt x="0" y="1405"/>
                    <a:pt x="0" y="1905"/>
                    <a:pt x="310" y="2239"/>
                  </a:cubicBezTo>
                  <a:cubicBezTo>
                    <a:pt x="453" y="2382"/>
                    <a:pt x="667" y="2477"/>
                    <a:pt x="881" y="2477"/>
                  </a:cubicBezTo>
                  <a:cubicBezTo>
                    <a:pt x="881" y="2691"/>
                    <a:pt x="929" y="2882"/>
                    <a:pt x="1119" y="3049"/>
                  </a:cubicBezTo>
                  <a:cubicBezTo>
                    <a:pt x="1262" y="3191"/>
                    <a:pt x="1459" y="3263"/>
                    <a:pt x="1661" y="3263"/>
                  </a:cubicBezTo>
                  <a:cubicBezTo>
                    <a:pt x="1864" y="3263"/>
                    <a:pt x="2072" y="3191"/>
                    <a:pt x="2239" y="3049"/>
                  </a:cubicBezTo>
                  <a:cubicBezTo>
                    <a:pt x="2501" y="2763"/>
                    <a:pt x="2548" y="2334"/>
                    <a:pt x="2310" y="2001"/>
                  </a:cubicBezTo>
                  <a:lnTo>
                    <a:pt x="2906" y="1405"/>
                  </a:lnTo>
                  <a:cubicBezTo>
                    <a:pt x="2620" y="1048"/>
                    <a:pt x="2477" y="619"/>
                    <a:pt x="2477" y="191"/>
                  </a:cubicBezTo>
                  <a:lnTo>
                    <a:pt x="2477" y="72"/>
                  </a:lnTo>
                  <a:cubicBezTo>
                    <a:pt x="2453" y="72"/>
                    <a:pt x="2429" y="24"/>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7516104" y="3569100"/>
              <a:ext cx="95546" cy="108011"/>
            </a:xfrm>
            <a:custGeom>
              <a:avLst/>
              <a:gdLst/>
              <a:ahLst/>
              <a:cxnLst/>
              <a:rect l="l" t="t" r="r" b="b"/>
              <a:pathLst>
                <a:path w="2882" h="3258" extrusionOk="0">
                  <a:moveTo>
                    <a:pt x="500" y="0"/>
                  </a:moveTo>
                  <a:cubicBezTo>
                    <a:pt x="476" y="24"/>
                    <a:pt x="429" y="24"/>
                    <a:pt x="405" y="48"/>
                  </a:cubicBezTo>
                  <a:lnTo>
                    <a:pt x="405" y="167"/>
                  </a:lnTo>
                  <a:cubicBezTo>
                    <a:pt x="405" y="620"/>
                    <a:pt x="262" y="1072"/>
                    <a:pt x="0" y="1406"/>
                  </a:cubicBezTo>
                  <a:lnTo>
                    <a:pt x="596" y="2001"/>
                  </a:lnTo>
                  <a:cubicBezTo>
                    <a:pt x="357" y="2287"/>
                    <a:pt x="381" y="2739"/>
                    <a:pt x="643" y="3025"/>
                  </a:cubicBezTo>
                  <a:cubicBezTo>
                    <a:pt x="798" y="3180"/>
                    <a:pt x="1000" y="3257"/>
                    <a:pt x="1206" y="3257"/>
                  </a:cubicBezTo>
                  <a:cubicBezTo>
                    <a:pt x="1411" y="3257"/>
                    <a:pt x="1620" y="3180"/>
                    <a:pt x="1786" y="3025"/>
                  </a:cubicBezTo>
                  <a:cubicBezTo>
                    <a:pt x="1929" y="2882"/>
                    <a:pt x="2024" y="2668"/>
                    <a:pt x="2024" y="2477"/>
                  </a:cubicBezTo>
                  <a:cubicBezTo>
                    <a:pt x="2215" y="2477"/>
                    <a:pt x="2429" y="2406"/>
                    <a:pt x="2572" y="2239"/>
                  </a:cubicBezTo>
                  <a:cubicBezTo>
                    <a:pt x="2882" y="1929"/>
                    <a:pt x="2882" y="1429"/>
                    <a:pt x="2572" y="1096"/>
                  </a:cubicBezTo>
                  <a:cubicBezTo>
                    <a:pt x="2435" y="958"/>
                    <a:pt x="2245" y="893"/>
                    <a:pt x="2050" y="893"/>
                  </a:cubicBezTo>
                  <a:cubicBezTo>
                    <a:pt x="1874" y="893"/>
                    <a:pt x="1695" y="947"/>
                    <a:pt x="1548" y="1048"/>
                  </a:cubicBezTo>
                  <a:lnTo>
                    <a:pt x="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 name="Google Shape;733;p48"/>
          <p:cNvGrpSpPr/>
          <p:nvPr/>
        </p:nvGrpSpPr>
        <p:grpSpPr>
          <a:xfrm>
            <a:off x="8038753" y="3292774"/>
            <a:ext cx="384503" cy="384536"/>
            <a:chOff x="8038753" y="3292774"/>
            <a:chExt cx="384503" cy="384536"/>
          </a:xfrm>
        </p:grpSpPr>
        <p:sp>
          <p:nvSpPr>
            <p:cNvPr id="734" name="Google Shape;734;p48"/>
            <p:cNvSpPr/>
            <p:nvPr/>
          </p:nvSpPr>
          <p:spPr>
            <a:xfrm>
              <a:off x="8038753" y="3576990"/>
              <a:ext cx="384503" cy="100319"/>
            </a:xfrm>
            <a:custGeom>
              <a:avLst/>
              <a:gdLst/>
              <a:ahLst/>
              <a:cxnLst/>
              <a:rect l="l" t="t" r="r" b="b"/>
              <a:pathLst>
                <a:path w="11598" h="3026" extrusionOk="0">
                  <a:moveTo>
                    <a:pt x="953" y="1"/>
                  </a:moveTo>
                  <a:cubicBezTo>
                    <a:pt x="405" y="1"/>
                    <a:pt x="0" y="453"/>
                    <a:pt x="0" y="953"/>
                  </a:cubicBezTo>
                  <a:cubicBezTo>
                    <a:pt x="0" y="1168"/>
                    <a:pt x="48" y="1358"/>
                    <a:pt x="167" y="1525"/>
                  </a:cubicBezTo>
                  <a:cubicBezTo>
                    <a:pt x="48" y="1691"/>
                    <a:pt x="0" y="1882"/>
                    <a:pt x="0" y="2072"/>
                  </a:cubicBezTo>
                  <a:cubicBezTo>
                    <a:pt x="0" y="2620"/>
                    <a:pt x="453" y="3025"/>
                    <a:pt x="953" y="3025"/>
                  </a:cubicBezTo>
                  <a:cubicBezTo>
                    <a:pt x="1358" y="3025"/>
                    <a:pt x="1763" y="2739"/>
                    <a:pt x="1882" y="2334"/>
                  </a:cubicBezTo>
                  <a:lnTo>
                    <a:pt x="9740" y="2334"/>
                  </a:lnTo>
                  <a:cubicBezTo>
                    <a:pt x="9860" y="2739"/>
                    <a:pt x="10241" y="3025"/>
                    <a:pt x="10645" y="3025"/>
                  </a:cubicBezTo>
                  <a:cubicBezTo>
                    <a:pt x="11193" y="3025"/>
                    <a:pt x="11598" y="2596"/>
                    <a:pt x="11598" y="2072"/>
                  </a:cubicBezTo>
                  <a:cubicBezTo>
                    <a:pt x="11598" y="1882"/>
                    <a:pt x="11550" y="1668"/>
                    <a:pt x="11431" y="1525"/>
                  </a:cubicBezTo>
                  <a:cubicBezTo>
                    <a:pt x="11503" y="1334"/>
                    <a:pt x="11574" y="1168"/>
                    <a:pt x="11574" y="953"/>
                  </a:cubicBezTo>
                  <a:cubicBezTo>
                    <a:pt x="11574" y="405"/>
                    <a:pt x="11146" y="1"/>
                    <a:pt x="10622" y="1"/>
                  </a:cubicBezTo>
                  <a:cubicBezTo>
                    <a:pt x="10217" y="1"/>
                    <a:pt x="9812" y="286"/>
                    <a:pt x="9693" y="691"/>
                  </a:cubicBezTo>
                  <a:lnTo>
                    <a:pt x="8502" y="691"/>
                  </a:lnTo>
                  <a:cubicBezTo>
                    <a:pt x="8145" y="1001"/>
                    <a:pt x="7692" y="1215"/>
                    <a:pt x="7145" y="1215"/>
                  </a:cubicBezTo>
                  <a:lnTo>
                    <a:pt x="4430" y="1215"/>
                  </a:lnTo>
                  <a:cubicBezTo>
                    <a:pt x="3906" y="1215"/>
                    <a:pt x="3430" y="1001"/>
                    <a:pt x="3072" y="691"/>
                  </a:cubicBezTo>
                  <a:lnTo>
                    <a:pt x="1882" y="691"/>
                  </a:lnTo>
                  <a:cubicBezTo>
                    <a:pt x="1763" y="286"/>
                    <a:pt x="1358"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8"/>
            <p:cNvSpPr/>
            <p:nvPr/>
          </p:nvSpPr>
          <p:spPr>
            <a:xfrm>
              <a:off x="8263759" y="3402508"/>
              <a:ext cx="45817" cy="22146"/>
            </a:xfrm>
            <a:custGeom>
              <a:avLst/>
              <a:gdLst/>
              <a:ahLst/>
              <a:cxnLst/>
              <a:rect l="l" t="t" r="r" b="b"/>
              <a:pathLst>
                <a:path w="1382" h="668" extrusionOk="0">
                  <a:moveTo>
                    <a:pt x="0" y="1"/>
                  </a:moveTo>
                  <a:cubicBezTo>
                    <a:pt x="0" y="358"/>
                    <a:pt x="310" y="667"/>
                    <a:pt x="691" y="667"/>
                  </a:cubicBezTo>
                  <a:cubicBezTo>
                    <a:pt x="1072" y="667"/>
                    <a:pt x="1382" y="382"/>
                    <a:pt x="1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8150079" y="3402508"/>
              <a:ext cx="45817" cy="22146"/>
            </a:xfrm>
            <a:custGeom>
              <a:avLst/>
              <a:gdLst/>
              <a:ahLst/>
              <a:cxnLst/>
              <a:rect l="l" t="t" r="r" b="b"/>
              <a:pathLst>
                <a:path w="1382" h="668" extrusionOk="0">
                  <a:moveTo>
                    <a:pt x="0" y="1"/>
                  </a:moveTo>
                  <a:cubicBezTo>
                    <a:pt x="48" y="358"/>
                    <a:pt x="334" y="667"/>
                    <a:pt x="691" y="667"/>
                  </a:cubicBezTo>
                  <a:cubicBezTo>
                    <a:pt x="1072" y="667"/>
                    <a:pt x="1381" y="382"/>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8092427" y="3292774"/>
              <a:ext cx="270060" cy="300826"/>
            </a:xfrm>
            <a:custGeom>
              <a:avLst/>
              <a:gdLst/>
              <a:ahLst/>
              <a:cxnLst/>
              <a:rect l="l" t="t" r="r" b="b"/>
              <a:pathLst>
                <a:path w="8146" h="9074" extrusionOk="0">
                  <a:moveTo>
                    <a:pt x="3478" y="2620"/>
                  </a:moveTo>
                  <a:cubicBezTo>
                    <a:pt x="3644" y="2620"/>
                    <a:pt x="3811" y="2763"/>
                    <a:pt x="3811" y="2953"/>
                  </a:cubicBezTo>
                  <a:lnTo>
                    <a:pt x="3811" y="3263"/>
                  </a:lnTo>
                  <a:cubicBezTo>
                    <a:pt x="3811" y="4025"/>
                    <a:pt x="3168" y="4644"/>
                    <a:pt x="2430" y="4644"/>
                  </a:cubicBezTo>
                  <a:cubicBezTo>
                    <a:pt x="1692" y="4644"/>
                    <a:pt x="1072" y="4025"/>
                    <a:pt x="1072" y="3263"/>
                  </a:cubicBezTo>
                  <a:lnTo>
                    <a:pt x="1072" y="2953"/>
                  </a:lnTo>
                  <a:lnTo>
                    <a:pt x="1096" y="2953"/>
                  </a:lnTo>
                  <a:cubicBezTo>
                    <a:pt x="1096" y="2763"/>
                    <a:pt x="1239" y="2620"/>
                    <a:pt x="1430" y="2620"/>
                  </a:cubicBezTo>
                  <a:close/>
                  <a:moveTo>
                    <a:pt x="6859" y="2620"/>
                  </a:moveTo>
                  <a:cubicBezTo>
                    <a:pt x="7050" y="2620"/>
                    <a:pt x="7193" y="2763"/>
                    <a:pt x="7193" y="2953"/>
                  </a:cubicBezTo>
                  <a:lnTo>
                    <a:pt x="7193" y="3263"/>
                  </a:lnTo>
                  <a:cubicBezTo>
                    <a:pt x="7193" y="4025"/>
                    <a:pt x="6574" y="4644"/>
                    <a:pt x="5835" y="4644"/>
                  </a:cubicBezTo>
                  <a:cubicBezTo>
                    <a:pt x="5073" y="4644"/>
                    <a:pt x="4454" y="4025"/>
                    <a:pt x="4454" y="3263"/>
                  </a:cubicBezTo>
                  <a:lnTo>
                    <a:pt x="4454" y="2953"/>
                  </a:lnTo>
                  <a:lnTo>
                    <a:pt x="4478" y="2953"/>
                  </a:lnTo>
                  <a:cubicBezTo>
                    <a:pt x="4478" y="2763"/>
                    <a:pt x="4645" y="2620"/>
                    <a:pt x="4811" y="2620"/>
                  </a:cubicBezTo>
                  <a:close/>
                  <a:moveTo>
                    <a:pt x="4147" y="4888"/>
                  </a:moveTo>
                  <a:cubicBezTo>
                    <a:pt x="4234" y="4888"/>
                    <a:pt x="4323" y="4918"/>
                    <a:pt x="4406" y="4978"/>
                  </a:cubicBezTo>
                  <a:lnTo>
                    <a:pt x="5073" y="5644"/>
                  </a:lnTo>
                  <a:cubicBezTo>
                    <a:pt x="5192" y="5764"/>
                    <a:pt x="5192" y="6002"/>
                    <a:pt x="5073" y="6121"/>
                  </a:cubicBezTo>
                  <a:cubicBezTo>
                    <a:pt x="5014" y="6180"/>
                    <a:pt x="4924" y="6210"/>
                    <a:pt x="4835" y="6210"/>
                  </a:cubicBezTo>
                  <a:cubicBezTo>
                    <a:pt x="4746" y="6210"/>
                    <a:pt x="4656" y="6180"/>
                    <a:pt x="4597" y="6121"/>
                  </a:cubicBezTo>
                  <a:lnTo>
                    <a:pt x="4168" y="5692"/>
                  </a:lnTo>
                  <a:lnTo>
                    <a:pt x="3716" y="6121"/>
                  </a:lnTo>
                  <a:cubicBezTo>
                    <a:pt x="3656" y="6180"/>
                    <a:pt x="3567" y="6210"/>
                    <a:pt x="3478" y="6210"/>
                  </a:cubicBezTo>
                  <a:cubicBezTo>
                    <a:pt x="3388" y="6210"/>
                    <a:pt x="3299" y="6180"/>
                    <a:pt x="3240" y="6121"/>
                  </a:cubicBezTo>
                  <a:cubicBezTo>
                    <a:pt x="3120" y="6002"/>
                    <a:pt x="3120" y="5764"/>
                    <a:pt x="3240" y="5644"/>
                  </a:cubicBezTo>
                  <a:lnTo>
                    <a:pt x="3906" y="4978"/>
                  </a:lnTo>
                  <a:cubicBezTo>
                    <a:pt x="3978" y="4918"/>
                    <a:pt x="4061" y="4888"/>
                    <a:pt x="4147" y="4888"/>
                  </a:cubicBezTo>
                  <a:close/>
                  <a:moveTo>
                    <a:pt x="4073" y="0"/>
                  </a:moveTo>
                  <a:cubicBezTo>
                    <a:pt x="1811" y="0"/>
                    <a:pt x="1" y="1810"/>
                    <a:pt x="1" y="4073"/>
                  </a:cubicBezTo>
                  <a:lnTo>
                    <a:pt x="1" y="5454"/>
                  </a:lnTo>
                  <a:cubicBezTo>
                    <a:pt x="48" y="6192"/>
                    <a:pt x="668" y="6811"/>
                    <a:pt x="1430" y="6811"/>
                  </a:cubicBezTo>
                  <a:lnTo>
                    <a:pt x="1430" y="7716"/>
                  </a:lnTo>
                  <a:cubicBezTo>
                    <a:pt x="1430" y="8335"/>
                    <a:pt x="1858" y="8859"/>
                    <a:pt x="2430" y="9026"/>
                  </a:cubicBezTo>
                  <a:lnTo>
                    <a:pt x="2430" y="7716"/>
                  </a:lnTo>
                  <a:cubicBezTo>
                    <a:pt x="2430" y="7526"/>
                    <a:pt x="2573" y="7383"/>
                    <a:pt x="2763" y="7383"/>
                  </a:cubicBezTo>
                  <a:cubicBezTo>
                    <a:pt x="2930" y="7383"/>
                    <a:pt x="3097" y="7526"/>
                    <a:pt x="3097" y="7716"/>
                  </a:cubicBezTo>
                  <a:lnTo>
                    <a:pt x="3097" y="9074"/>
                  </a:lnTo>
                  <a:lnTo>
                    <a:pt x="3763" y="9074"/>
                  </a:lnTo>
                  <a:lnTo>
                    <a:pt x="3763" y="7716"/>
                  </a:lnTo>
                  <a:cubicBezTo>
                    <a:pt x="3763" y="7526"/>
                    <a:pt x="3930" y="7383"/>
                    <a:pt x="4097" y="7383"/>
                  </a:cubicBezTo>
                  <a:cubicBezTo>
                    <a:pt x="4287" y="7383"/>
                    <a:pt x="4430" y="7526"/>
                    <a:pt x="4430" y="7716"/>
                  </a:cubicBezTo>
                  <a:lnTo>
                    <a:pt x="4430" y="9074"/>
                  </a:lnTo>
                  <a:lnTo>
                    <a:pt x="5121" y="9074"/>
                  </a:lnTo>
                  <a:lnTo>
                    <a:pt x="5121" y="7716"/>
                  </a:lnTo>
                  <a:cubicBezTo>
                    <a:pt x="5121" y="7526"/>
                    <a:pt x="5264" y="7383"/>
                    <a:pt x="5430" y="7383"/>
                  </a:cubicBezTo>
                  <a:cubicBezTo>
                    <a:pt x="5621" y="7383"/>
                    <a:pt x="5764" y="7526"/>
                    <a:pt x="5764" y="7716"/>
                  </a:cubicBezTo>
                  <a:lnTo>
                    <a:pt x="5764" y="9026"/>
                  </a:lnTo>
                  <a:cubicBezTo>
                    <a:pt x="6359" y="8859"/>
                    <a:pt x="6788" y="8335"/>
                    <a:pt x="6788" y="7716"/>
                  </a:cubicBezTo>
                  <a:lnTo>
                    <a:pt x="6788" y="6811"/>
                  </a:lnTo>
                  <a:cubicBezTo>
                    <a:pt x="7526" y="6811"/>
                    <a:pt x="8145" y="6216"/>
                    <a:pt x="8145" y="5454"/>
                  </a:cubicBezTo>
                  <a:lnTo>
                    <a:pt x="8145" y="4073"/>
                  </a:lnTo>
                  <a:cubicBezTo>
                    <a:pt x="8145" y="1810"/>
                    <a:pt x="6335" y="0"/>
                    <a:pt x="4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8"/>
          <p:cNvGrpSpPr/>
          <p:nvPr/>
        </p:nvGrpSpPr>
        <p:grpSpPr>
          <a:xfrm>
            <a:off x="720007" y="2687210"/>
            <a:ext cx="386094" cy="354533"/>
            <a:chOff x="720007" y="2687210"/>
            <a:chExt cx="386094" cy="354533"/>
          </a:xfrm>
        </p:grpSpPr>
        <p:sp>
          <p:nvSpPr>
            <p:cNvPr id="739" name="Google Shape;739;p48"/>
            <p:cNvSpPr/>
            <p:nvPr/>
          </p:nvSpPr>
          <p:spPr>
            <a:xfrm>
              <a:off x="720007" y="2687210"/>
              <a:ext cx="386094" cy="354533"/>
            </a:xfrm>
            <a:custGeom>
              <a:avLst/>
              <a:gdLst/>
              <a:ahLst/>
              <a:cxnLst/>
              <a:rect l="l" t="t" r="r" b="b"/>
              <a:pathLst>
                <a:path w="11646" h="10694" extrusionOk="0">
                  <a:moveTo>
                    <a:pt x="5835" y="2763"/>
                  </a:moveTo>
                  <a:cubicBezTo>
                    <a:pt x="7144" y="2763"/>
                    <a:pt x="8216" y="3835"/>
                    <a:pt x="8216" y="5145"/>
                  </a:cubicBezTo>
                  <a:lnTo>
                    <a:pt x="8216" y="5788"/>
                  </a:lnTo>
                  <a:cubicBezTo>
                    <a:pt x="8216" y="6240"/>
                    <a:pt x="7930" y="6621"/>
                    <a:pt x="7525" y="6740"/>
                  </a:cubicBezTo>
                  <a:lnTo>
                    <a:pt x="7525" y="6931"/>
                  </a:lnTo>
                  <a:cubicBezTo>
                    <a:pt x="7525" y="7479"/>
                    <a:pt x="7097" y="7931"/>
                    <a:pt x="6525" y="7931"/>
                  </a:cubicBezTo>
                  <a:lnTo>
                    <a:pt x="5144" y="7931"/>
                  </a:lnTo>
                  <a:cubicBezTo>
                    <a:pt x="4596" y="7931"/>
                    <a:pt x="4144" y="7479"/>
                    <a:pt x="4144" y="6931"/>
                  </a:cubicBezTo>
                  <a:lnTo>
                    <a:pt x="4144" y="6740"/>
                  </a:lnTo>
                  <a:cubicBezTo>
                    <a:pt x="3763" y="6597"/>
                    <a:pt x="3453" y="6240"/>
                    <a:pt x="3453" y="5788"/>
                  </a:cubicBezTo>
                  <a:lnTo>
                    <a:pt x="3453" y="5145"/>
                  </a:lnTo>
                  <a:cubicBezTo>
                    <a:pt x="3453" y="3835"/>
                    <a:pt x="4525" y="2763"/>
                    <a:pt x="5835" y="2763"/>
                  </a:cubicBezTo>
                  <a:close/>
                  <a:moveTo>
                    <a:pt x="6263" y="1"/>
                  </a:moveTo>
                  <a:cubicBezTo>
                    <a:pt x="5358" y="1"/>
                    <a:pt x="4549" y="453"/>
                    <a:pt x="4072" y="1192"/>
                  </a:cubicBezTo>
                  <a:cubicBezTo>
                    <a:pt x="3906" y="1168"/>
                    <a:pt x="3715" y="1144"/>
                    <a:pt x="3548" y="1144"/>
                  </a:cubicBezTo>
                  <a:cubicBezTo>
                    <a:pt x="2120" y="1144"/>
                    <a:pt x="929" y="2311"/>
                    <a:pt x="929" y="3764"/>
                  </a:cubicBezTo>
                  <a:cubicBezTo>
                    <a:pt x="929" y="4049"/>
                    <a:pt x="976" y="4359"/>
                    <a:pt x="1072" y="4621"/>
                  </a:cubicBezTo>
                  <a:cubicBezTo>
                    <a:pt x="810" y="4764"/>
                    <a:pt x="572" y="4978"/>
                    <a:pt x="381" y="5240"/>
                  </a:cubicBezTo>
                  <a:cubicBezTo>
                    <a:pt x="119" y="5597"/>
                    <a:pt x="0" y="6050"/>
                    <a:pt x="0" y="6502"/>
                  </a:cubicBezTo>
                  <a:cubicBezTo>
                    <a:pt x="0" y="7693"/>
                    <a:pt x="953" y="8645"/>
                    <a:pt x="2143" y="8645"/>
                  </a:cubicBezTo>
                  <a:cubicBezTo>
                    <a:pt x="2239" y="8645"/>
                    <a:pt x="2358" y="8645"/>
                    <a:pt x="2453" y="8622"/>
                  </a:cubicBezTo>
                  <a:cubicBezTo>
                    <a:pt x="2739" y="9288"/>
                    <a:pt x="3429" y="9765"/>
                    <a:pt x="4191" y="9765"/>
                  </a:cubicBezTo>
                  <a:cubicBezTo>
                    <a:pt x="4501" y="9765"/>
                    <a:pt x="4763" y="9717"/>
                    <a:pt x="5025" y="9598"/>
                  </a:cubicBezTo>
                  <a:cubicBezTo>
                    <a:pt x="5501" y="10289"/>
                    <a:pt x="6311" y="10693"/>
                    <a:pt x="7144" y="10693"/>
                  </a:cubicBezTo>
                  <a:cubicBezTo>
                    <a:pt x="8573" y="10693"/>
                    <a:pt x="9764" y="9527"/>
                    <a:pt x="9764" y="8074"/>
                  </a:cubicBezTo>
                  <a:cubicBezTo>
                    <a:pt x="9764" y="7955"/>
                    <a:pt x="9764" y="7836"/>
                    <a:pt x="9740" y="7717"/>
                  </a:cubicBezTo>
                  <a:cubicBezTo>
                    <a:pt x="10240" y="7502"/>
                    <a:pt x="10669" y="7145"/>
                    <a:pt x="10979" y="6740"/>
                  </a:cubicBezTo>
                  <a:cubicBezTo>
                    <a:pt x="11383" y="6193"/>
                    <a:pt x="11574" y="5573"/>
                    <a:pt x="11574" y="4883"/>
                  </a:cubicBezTo>
                  <a:cubicBezTo>
                    <a:pt x="11645" y="3263"/>
                    <a:pt x="10359" y="1954"/>
                    <a:pt x="8764" y="1835"/>
                  </a:cubicBezTo>
                  <a:cubicBezTo>
                    <a:pt x="8430" y="763"/>
                    <a:pt x="7406" y="1"/>
                    <a:pt x="6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857358" y="2800127"/>
              <a:ext cx="112155" cy="126344"/>
            </a:xfrm>
            <a:custGeom>
              <a:avLst/>
              <a:gdLst/>
              <a:ahLst/>
              <a:cxnLst/>
              <a:rect l="l" t="t" r="r" b="b"/>
              <a:pathLst>
                <a:path w="3383" h="3811" extrusionOk="0">
                  <a:moveTo>
                    <a:pt x="1001" y="1405"/>
                  </a:moveTo>
                  <a:cubicBezTo>
                    <a:pt x="1192" y="1405"/>
                    <a:pt x="1334" y="1548"/>
                    <a:pt x="1334" y="1739"/>
                  </a:cubicBezTo>
                  <a:cubicBezTo>
                    <a:pt x="1334" y="1905"/>
                    <a:pt x="1192" y="2048"/>
                    <a:pt x="1001" y="2048"/>
                  </a:cubicBezTo>
                  <a:cubicBezTo>
                    <a:pt x="834" y="2048"/>
                    <a:pt x="691" y="1905"/>
                    <a:pt x="691" y="1739"/>
                  </a:cubicBezTo>
                  <a:cubicBezTo>
                    <a:pt x="691" y="1548"/>
                    <a:pt x="834" y="1405"/>
                    <a:pt x="1001" y="1405"/>
                  </a:cubicBezTo>
                  <a:close/>
                  <a:moveTo>
                    <a:pt x="2382" y="1405"/>
                  </a:moveTo>
                  <a:cubicBezTo>
                    <a:pt x="2549" y="1405"/>
                    <a:pt x="2716" y="1548"/>
                    <a:pt x="2716" y="1739"/>
                  </a:cubicBezTo>
                  <a:cubicBezTo>
                    <a:pt x="2716" y="1905"/>
                    <a:pt x="2549" y="2048"/>
                    <a:pt x="2382" y="2048"/>
                  </a:cubicBezTo>
                  <a:cubicBezTo>
                    <a:pt x="2192" y="2048"/>
                    <a:pt x="2049" y="1905"/>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29"/>
                    <a:pt x="1620" y="2929"/>
                  </a:cubicBezTo>
                  <a:cubicBezTo>
                    <a:pt x="1811" y="2929"/>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739"/>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8"/>
          <p:cNvGrpSpPr/>
          <p:nvPr/>
        </p:nvGrpSpPr>
        <p:grpSpPr>
          <a:xfrm>
            <a:off x="2427692" y="2672225"/>
            <a:ext cx="222685" cy="383740"/>
            <a:chOff x="2427692" y="2672225"/>
            <a:chExt cx="222685" cy="383740"/>
          </a:xfrm>
        </p:grpSpPr>
        <p:sp>
          <p:nvSpPr>
            <p:cNvPr id="742" name="Google Shape;742;p48"/>
            <p:cNvSpPr/>
            <p:nvPr/>
          </p:nvSpPr>
          <p:spPr>
            <a:xfrm>
              <a:off x="2464823" y="2672225"/>
              <a:ext cx="146866" cy="45021"/>
            </a:xfrm>
            <a:custGeom>
              <a:avLst/>
              <a:gdLst/>
              <a:ahLst/>
              <a:cxnLst/>
              <a:rect l="l" t="t" r="r" b="b"/>
              <a:pathLst>
                <a:path w="4430" h="1358" extrusionOk="0">
                  <a:moveTo>
                    <a:pt x="810" y="0"/>
                  </a:moveTo>
                  <a:cubicBezTo>
                    <a:pt x="357" y="0"/>
                    <a:pt x="0" y="334"/>
                    <a:pt x="0" y="786"/>
                  </a:cubicBezTo>
                  <a:lnTo>
                    <a:pt x="0" y="1024"/>
                  </a:lnTo>
                  <a:cubicBezTo>
                    <a:pt x="24" y="1215"/>
                    <a:pt x="191" y="1358"/>
                    <a:pt x="357" y="1358"/>
                  </a:cubicBezTo>
                  <a:lnTo>
                    <a:pt x="4120" y="1358"/>
                  </a:lnTo>
                  <a:cubicBezTo>
                    <a:pt x="4287" y="1358"/>
                    <a:pt x="4430" y="1215"/>
                    <a:pt x="4430" y="1024"/>
                  </a:cubicBezTo>
                  <a:lnTo>
                    <a:pt x="4430" y="786"/>
                  </a:lnTo>
                  <a:cubicBezTo>
                    <a:pt x="4430" y="334"/>
                    <a:pt x="4072" y="0"/>
                    <a:pt x="3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8"/>
            <p:cNvSpPr/>
            <p:nvPr/>
          </p:nvSpPr>
          <p:spPr>
            <a:xfrm>
              <a:off x="2427692" y="2740121"/>
              <a:ext cx="222685" cy="315844"/>
            </a:xfrm>
            <a:custGeom>
              <a:avLst/>
              <a:gdLst/>
              <a:ahLst/>
              <a:cxnLst/>
              <a:rect l="l" t="t" r="r" b="b"/>
              <a:pathLst>
                <a:path w="6717" h="9527" extrusionOk="0">
                  <a:moveTo>
                    <a:pt x="1596" y="0"/>
                  </a:moveTo>
                  <a:lnTo>
                    <a:pt x="1596" y="643"/>
                  </a:lnTo>
                  <a:lnTo>
                    <a:pt x="858" y="1263"/>
                  </a:lnTo>
                  <a:cubicBezTo>
                    <a:pt x="310" y="1763"/>
                    <a:pt x="1" y="2406"/>
                    <a:pt x="1" y="3120"/>
                  </a:cubicBezTo>
                  <a:lnTo>
                    <a:pt x="1" y="3525"/>
                  </a:lnTo>
                  <a:lnTo>
                    <a:pt x="5145" y="3525"/>
                  </a:lnTo>
                  <a:cubicBezTo>
                    <a:pt x="5311" y="3525"/>
                    <a:pt x="5478" y="3692"/>
                    <a:pt x="5478" y="3858"/>
                  </a:cubicBezTo>
                  <a:lnTo>
                    <a:pt x="5478" y="7931"/>
                  </a:lnTo>
                  <a:cubicBezTo>
                    <a:pt x="5478" y="8121"/>
                    <a:pt x="5311" y="8264"/>
                    <a:pt x="5145" y="8264"/>
                  </a:cubicBezTo>
                  <a:lnTo>
                    <a:pt x="1" y="8264"/>
                  </a:lnTo>
                  <a:lnTo>
                    <a:pt x="1" y="8669"/>
                  </a:lnTo>
                  <a:cubicBezTo>
                    <a:pt x="1" y="9145"/>
                    <a:pt x="382" y="9526"/>
                    <a:pt x="858" y="9526"/>
                  </a:cubicBezTo>
                  <a:lnTo>
                    <a:pt x="5859" y="9526"/>
                  </a:lnTo>
                  <a:cubicBezTo>
                    <a:pt x="6335" y="9526"/>
                    <a:pt x="6716" y="9121"/>
                    <a:pt x="6716" y="8669"/>
                  </a:cubicBezTo>
                  <a:lnTo>
                    <a:pt x="6716" y="3096"/>
                  </a:lnTo>
                  <a:cubicBezTo>
                    <a:pt x="6716" y="2406"/>
                    <a:pt x="6383" y="1763"/>
                    <a:pt x="5859" y="1263"/>
                  </a:cubicBezTo>
                  <a:lnTo>
                    <a:pt x="5121" y="643"/>
                  </a:lnTo>
                  <a:lnTo>
                    <a:pt x="512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428488" y="2880655"/>
              <a:ext cx="159530" cy="112917"/>
            </a:xfrm>
            <a:custGeom>
              <a:avLst/>
              <a:gdLst/>
              <a:ahLst/>
              <a:cxnLst/>
              <a:rect l="l" t="t" r="r" b="b"/>
              <a:pathLst>
                <a:path w="4812" h="3406" extrusionOk="0">
                  <a:moveTo>
                    <a:pt x="3549" y="691"/>
                  </a:moveTo>
                  <a:cubicBezTo>
                    <a:pt x="3716" y="691"/>
                    <a:pt x="3859" y="834"/>
                    <a:pt x="3859" y="1024"/>
                  </a:cubicBezTo>
                  <a:cubicBezTo>
                    <a:pt x="3859" y="1215"/>
                    <a:pt x="3716" y="1358"/>
                    <a:pt x="3549" y="1358"/>
                  </a:cubicBezTo>
                  <a:lnTo>
                    <a:pt x="1287" y="1358"/>
                  </a:lnTo>
                  <a:cubicBezTo>
                    <a:pt x="1096" y="1358"/>
                    <a:pt x="953" y="1215"/>
                    <a:pt x="953" y="1024"/>
                  </a:cubicBezTo>
                  <a:cubicBezTo>
                    <a:pt x="953" y="834"/>
                    <a:pt x="1096" y="691"/>
                    <a:pt x="1287" y="691"/>
                  </a:cubicBezTo>
                  <a:close/>
                  <a:moveTo>
                    <a:pt x="3549" y="2072"/>
                  </a:moveTo>
                  <a:cubicBezTo>
                    <a:pt x="3716" y="2072"/>
                    <a:pt x="3859" y="2215"/>
                    <a:pt x="3859" y="2406"/>
                  </a:cubicBezTo>
                  <a:cubicBezTo>
                    <a:pt x="3859" y="2572"/>
                    <a:pt x="3716" y="2715"/>
                    <a:pt x="3549" y="2715"/>
                  </a:cubicBezTo>
                  <a:lnTo>
                    <a:pt x="1287" y="2715"/>
                  </a:lnTo>
                  <a:cubicBezTo>
                    <a:pt x="1096" y="2715"/>
                    <a:pt x="953" y="2572"/>
                    <a:pt x="953" y="2406"/>
                  </a:cubicBezTo>
                  <a:cubicBezTo>
                    <a:pt x="953" y="2215"/>
                    <a:pt x="1096" y="2072"/>
                    <a:pt x="1287" y="2072"/>
                  </a:cubicBezTo>
                  <a:close/>
                  <a:moveTo>
                    <a:pt x="1" y="0"/>
                  </a:moveTo>
                  <a:lnTo>
                    <a:pt x="1" y="3406"/>
                  </a:lnTo>
                  <a:lnTo>
                    <a:pt x="4811" y="3406"/>
                  </a:lnTo>
                  <a:lnTo>
                    <a:pt x="48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8"/>
          <p:cNvSpPr/>
          <p:nvPr/>
        </p:nvSpPr>
        <p:spPr>
          <a:xfrm>
            <a:off x="1533171" y="2673816"/>
            <a:ext cx="387685" cy="381353"/>
          </a:xfrm>
          <a:custGeom>
            <a:avLst/>
            <a:gdLst/>
            <a:ahLst/>
            <a:cxnLst/>
            <a:rect l="l" t="t" r="r" b="b"/>
            <a:pathLst>
              <a:path w="11694" h="11503" extrusionOk="0">
                <a:moveTo>
                  <a:pt x="4788" y="4025"/>
                </a:moveTo>
                <a:cubicBezTo>
                  <a:pt x="4978" y="4025"/>
                  <a:pt x="5121" y="4168"/>
                  <a:pt x="5121" y="4358"/>
                </a:cubicBezTo>
                <a:cubicBezTo>
                  <a:pt x="5121" y="4525"/>
                  <a:pt x="4978" y="4668"/>
                  <a:pt x="4788" y="4668"/>
                </a:cubicBezTo>
                <a:cubicBezTo>
                  <a:pt x="4621" y="4668"/>
                  <a:pt x="4478" y="4525"/>
                  <a:pt x="4478" y="4358"/>
                </a:cubicBezTo>
                <a:cubicBezTo>
                  <a:pt x="4478" y="4168"/>
                  <a:pt x="4621" y="4025"/>
                  <a:pt x="4788" y="4025"/>
                </a:cubicBezTo>
                <a:close/>
                <a:moveTo>
                  <a:pt x="6860" y="4025"/>
                </a:moveTo>
                <a:cubicBezTo>
                  <a:pt x="7026" y="4025"/>
                  <a:pt x="7169" y="4168"/>
                  <a:pt x="7169" y="4358"/>
                </a:cubicBezTo>
                <a:cubicBezTo>
                  <a:pt x="7169" y="4525"/>
                  <a:pt x="7026" y="4668"/>
                  <a:pt x="6860" y="4668"/>
                </a:cubicBezTo>
                <a:cubicBezTo>
                  <a:pt x="6669" y="4668"/>
                  <a:pt x="6526" y="4525"/>
                  <a:pt x="6526" y="4358"/>
                </a:cubicBezTo>
                <a:cubicBezTo>
                  <a:pt x="6502" y="4168"/>
                  <a:pt x="6645" y="4025"/>
                  <a:pt x="6860" y="4025"/>
                </a:cubicBezTo>
                <a:close/>
                <a:moveTo>
                  <a:pt x="5502" y="0"/>
                </a:moveTo>
                <a:cubicBezTo>
                  <a:pt x="5264" y="24"/>
                  <a:pt x="5026" y="95"/>
                  <a:pt x="4812" y="167"/>
                </a:cubicBezTo>
                <a:lnTo>
                  <a:pt x="4812" y="2358"/>
                </a:lnTo>
                <a:cubicBezTo>
                  <a:pt x="4812" y="2524"/>
                  <a:pt x="4669" y="2667"/>
                  <a:pt x="4502" y="2667"/>
                </a:cubicBezTo>
                <a:cubicBezTo>
                  <a:pt x="4311" y="2667"/>
                  <a:pt x="4169" y="2524"/>
                  <a:pt x="4169" y="2358"/>
                </a:cubicBezTo>
                <a:lnTo>
                  <a:pt x="4169" y="524"/>
                </a:lnTo>
                <a:cubicBezTo>
                  <a:pt x="3335" y="1167"/>
                  <a:pt x="2811" y="2167"/>
                  <a:pt x="2811" y="3358"/>
                </a:cubicBezTo>
                <a:cubicBezTo>
                  <a:pt x="2811" y="4072"/>
                  <a:pt x="3002" y="4691"/>
                  <a:pt x="3430" y="5239"/>
                </a:cubicBezTo>
                <a:lnTo>
                  <a:pt x="2978" y="5144"/>
                </a:lnTo>
                <a:cubicBezTo>
                  <a:pt x="2478" y="5049"/>
                  <a:pt x="2120" y="4644"/>
                  <a:pt x="2120" y="4144"/>
                </a:cubicBezTo>
                <a:lnTo>
                  <a:pt x="2120" y="3501"/>
                </a:lnTo>
                <a:cubicBezTo>
                  <a:pt x="2120" y="2548"/>
                  <a:pt x="1335" y="1786"/>
                  <a:pt x="382" y="1786"/>
                </a:cubicBezTo>
                <a:cubicBezTo>
                  <a:pt x="215" y="1786"/>
                  <a:pt x="49" y="1929"/>
                  <a:pt x="49" y="2119"/>
                </a:cubicBezTo>
                <a:cubicBezTo>
                  <a:pt x="49" y="2286"/>
                  <a:pt x="215" y="2429"/>
                  <a:pt x="382" y="2429"/>
                </a:cubicBezTo>
                <a:cubicBezTo>
                  <a:pt x="954" y="2429"/>
                  <a:pt x="1430" y="2929"/>
                  <a:pt x="1430" y="3477"/>
                </a:cubicBezTo>
                <a:lnTo>
                  <a:pt x="1430" y="4120"/>
                </a:lnTo>
                <a:cubicBezTo>
                  <a:pt x="1430" y="4953"/>
                  <a:pt x="2025" y="5644"/>
                  <a:pt x="2859" y="5787"/>
                </a:cubicBezTo>
                <a:lnTo>
                  <a:pt x="3692" y="5930"/>
                </a:lnTo>
                <a:lnTo>
                  <a:pt x="2525" y="6882"/>
                </a:lnTo>
                <a:cubicBezTo>
                  <a:pt x="2458" y="6916"/>
                  <a:pt x="2403" y="6950"/>
                  <a:pt x="2334" y="6950"/>
                </a:cubicBezTo>
                <a:cubicBezTo>
                  <a:pt x="2305" y="6950"/>
                  <a:pt x="2274" y="6944"/>
                  <a:pt x="2240" y="6930"/>
                </a:cubicBezTo>
                <a:cubicBezTo>
                  <a:pt x="2144" y="6906"/>
                  <a:pt x="2049" y="6811"/>
                  <a:pt x="2025" y="6739"/>
                </a:cubicBezTo>
                <a:cubicBezTo>
                  <a:pt x="1906" y="6382"/>
                  <a:pt x="1620" y="6144"/>
                  <a:pt x="1263" y="6073"/>
                </a:cubicBezTo>
                <a:cubicBezTo>
                  <a:pt x="1212" y="6066"/>
                  <a:pt x="1161" y="6062"/>
                  <a:pt x="1110" y="6062"/>
                </a:cubicBezTo>
                <a:cubicBezTo>
                  <a:pt x="806" y="6062"/>
                  <a:pt x="515" y="6185"/>
                  <a:pt x="311" y="6430"/>
                </a:cubicBezTo>
                <a:lnTo>
                  <a:pt x="120" y="6644"/>
                </a:lnTo>
                <a:cubicBezTo>
                  <a:pt x="1" y="6787"/>
                  <a:pt x="25" y="7001"/>
                  <a:pt x="192" y="7120"/>
                </a:cubicBezTo>
                <a:cubicBezTo>
                  <a:pt x="251" y="7170"/>
                  <a:pt x="323" y="7195"/>
                  <a:pt x="395" y="7195"/>
                </a:cubicBezTo>
                <a:cubicBezTo>
                  <a:pt x="496" y="7195"/>
                  <a:pt x="598" y="7146"/>
                  <a:pt x="668" y="7049"/>
                </a:cubicBezTo>
                <a:lnTo>
                  <a:pt x="835" y="6859"/>
                </a:lnTo>
                <a:cubicBezTo>
                  <a:pt x="954" y="6739"/>
                  <a:pt x="1073" y="6739"/>
                  <a:pt x="1144" y="6739"/>
                </a:cubicBezTo>
                <a:cubicBezTo>
                  <a:pt x="1192" y="6739"/>
                  <a:pt x="1311" y="6787"/>
                  <a:pt x="1382" y="6930"/>
                </a:cubicBezTo>
                <a:cubicBezTo>
                  <a:pt x="1454" y="7240"/>
                  <a:pt x="1739" y="7502"/>
                  <a:pt x="2049" y="7597"/>
                </a:cubicBezTo>
                <a:cubicBezTo>
                  <a:pt x="2144" y="7621"/>
                  <a:pt x="2240" y="7621"/>
                  <a:pt x="2335" y="7621"/>
                </a:cubicBezTo>
                <a:cubicBezTo>
                  <a:pt x="2573" y="7621"/>
                  <a:pt x="2763" y="7525"/>
                  <a:pt x="2954" y="7382"/>
                </a:cubicBezTo>
                <a:lnTo>
                  <a:pt x="4145" y="6406"/>
                </a:lnTo>
                <a:lnTo>
                  <a:pt x="4145" y="6978"/>
                </a:lnTo>
                <a:lnTo>
                  <a:pt x="2692" y="9526"/>
                </a:lnTo>
                <a:cubicBezTo>
                  <a:pt x="2573" y="9764"/>
                  <a:pt x="2287" y="9907"/>
                  <a:pt x="2025" y="9907"/>
                </a:cubicBezTo>
                <a:cubicBezTo>
                  <a:pt x="1859" y="9907"/>
                  <a:pt x="1668" y="9835"/>
                  <a:pt x="1620" y="9645"/>
                </a:cubicBezTo>
                <a:cubicBezTo>
                  <a:pt x="1406" y="9264"/>
                  <a:pt x="977" y="9002"/>
                  <a:pt x="549" y="9002"/>
                </a:cubicBezTo>
                <a:lnTo>
                  <a:pt x="358" y="9002"/>
                </a:lnTo>
                <a:cubicBezTo>
                  <a:pt x="192" y="9002"/>
                  <a:pt x="25" y="9145"/>
                  <a:pt x="25" y="9311"/>
                </a:cubicBezTo>
                <a:cubicBezTo>
                  <a:pt x="25" y="9502"/>
                  <a:pt x="192" y="9645"/>
                  <a:pt x="358" y="9645"/>
                </a:cubicBezTo>
                <a:lnTo>
                  <a:pt x="573" y="9645"/>
                </a:lnTo>
                <a:cubicBezTo>
                  <a:pt x="739" y="9645"/>
                  <a:pt x="930" y="9764"/>
                  <a:pt x="977" y="9907"/>
                </a:cubicBezTo>
                <a:cubicBezTo>
                  <a:pt x="1192" y="10312"/>
                  <a:pt x="1573" y="10550"/>
                  <a:pt x="2025" y="10550"/>
                </a:cubicBezTo>
                <a:cubicBezTo>
                  <a:pt x="2525" y="10550"/>
                  <a:pt x="3002" y="10264"/>
                  <a:pt x="3240" y="9835"/>
                </a:cubicBezTo>
                <a:lnTo>
                  <a:pt x="4669" y="7359"/>
                </a:lnTo>
                <a:lnTo>
                  <a:pt x="4788" y="7359"/>
                </a:lnTo>
                <a:lnTo>
                  <a:pt x="4788" y="10478"/>
                </a:lnTo>
                <a:cubicBezTo>
                  <a:pt x="4788" y="10669"/>
                  <a:pt x="4645" y="10812"/>
                  <a:pt x="4478" y="10812"/>
                </a:cubicBezTo>
                <a:cubicBezTo>
                  <a:pt x="4288" y="10812"/>
                  <a:pt x="4145" y="10669"/>
                  <a:pt x="4145" y="10478"/>
                </a:cubicBezTo>
                <a:cubicBezTo>
                  <a:pt x="4145" y="10312"/>
                  <a:pt x="4002" y="10145"/>
                  <a:pt x="3811" y="10145"/>
                </a:cubicBezTo>
                <a:cubicBezTo>
                  <a:pt x="3645" y="10145"/>
                  <a:pt x="3478" y="10312"/>
                  <a:pt x="3478" y="10478"/>
                </a:cubicBezTo>
                <a:cubicBezTo>
                  <a:pt x="3478" y="11050"/>
                  <a:pt x="3930" y="11502"/>
                  <a:pt x="4502" y="11502"/>
                </a:cubicBezTo>
                <a:cubicBezTo>
                  <a:pt x="5073" y="11502"/>
                  <a:pt x="5502" y="11050"/>
                  <a:pt x="5502" y="10478"/>
                </a:cubicBezTo>
                <a:lnTo>
                  <a:pt x="5502" y="7359"/>
                </a:lnTo>
                <a:lnTo>
                  <a:pt x="6193" y="7359"/>
                </a:lnTo>
                <a:lnTo>
                  <a:pt x="6193" y="10455"/>
                </a:lnTo>
                <a:cubicBezTo>
                  <a:pt x="6193" y="11026"/>
                  <a:pt x="6669" y="11502"/>
                  <a:pt x="7241" y="11502"/>
                </a:cubicBezTo>
                <a:cubicBezTo>
                  <a:pt x="7812" y="11502"/>
                  <a:pt x="8241" y="11026"/>
                  <a:pt x="8241" y="10478"/>
                </a:cubicBezTo>
                <a:cubicBezTo>
                  <a:pt x="8241" y="10312"/>
                  <a:pt x="8098" y="10145"/>
                  <a:pt x="7931" y="10145"/>
                </a:cubicBezTo>
                <a:cubicBezTo>
                  <a:pt x="7741" y="10145"/>
                  <a:pt x="7598" y="10312"/>
                  <a:pt x="7598" y="10478"/>
                </a:cubicBezTo>
                <a:cubicBezTo>
                  <a:pt x="7598" y="10657"/>
                  <a:pt x="7473" y="10814"/>
                  <a:pt x="7281" y="10814"/>
                </a:cubicBezTo>
                <a:cubicBezTo>
                  <a:pt x="7268" y="10814"/>
                  <a:pt x="7254" y="10813"/>
                  <a:pt x="7241" y="10812"/>
                </a:cubicBezTo>
                <a:cubicBezTo>
                  <a:pt x="7050" y="10812"/>
                  <a:pt x="6907" y="10621"/>
                  <a:pt x="6907" y="10455"/>
                </a:cubicBezTo>
                <a:lnTo>
                  <a:pt x="6907" y="7335"/>
                </a:lnTo>
                <a:lnTo>
                  <a:pt x="7026" y="7335"/>
                </a:lnTo>
                <a:lnTo>
                  <a:pt x="8455" y="9788"/>
                </a:lnTo>
                <a:cubicBezTo>
                  <a:pt x="8693" y="10240"/>
                  <a:pt x="9170" y="10502"/>
                  <a:pt x="9670" y="10502"/>
                </a:cubicBezTo>
                <a:cubicBezTo>
                  <a:pt x="10122" y="10502"/>
                  <a:pt x="10503" y="10264"/>
                  <a:pt x="10718" y="9883"/>
                </a:cubicBezTo>
                <a:cubicBezTo>
                  <a:pt x="10813" y="9740"/>
                  <a:pt x="10956" y="9621"/>
                  <a:pt x="11146" y="9621"/>
                </a:cubicBezTo>
                <a:lnTo>
                  <a:pt x="11337" y="9621"/>
                </a:lnTo>
                <a:cubicBezTo>
                  <a:pt x="11527" y="9621"/>
                  <a:pt x="11670" y="9478"/>
                  <a:pt x="11670" y="9288"/>
                </a:cubicBezTo>
                <a:cubicBezTo>
                  <a:pt x="11670" y="9121"/>
                  <a:pt x="11527" y="8954"/>
                  <a:pt x="11337" y="8954"/>
                </a:cubicBezTo>
                <a:lnTo>
                  <a:pt x="11146" y="8954"/>
                </a:lnTo>
                <a:cubicBezTo>
                  <a:pt x="10694" y="8954"/>
                  <a:pt x="10313" y="9192"/>
                  <a:pt x="10098" y="9597"/>
                </a:cubicBezTo>
                <a:cubicBezTo>
                  <a:pt x="10003" y="9740"/>
                  <a:pt x="9860" y="9859"/>
                  <a:pt x="9670" y="9859"/>
                </a:cubicBezTo>
                <a:cubicBezTo>
                  <a:pt x="9408" y="9859"/>
                  <a:pt x="9170" y="9716"/>
                  <a:pt x="9027" y="9478"/>
                </a:cubicBezTo>
                <a:lnTo>
                  <a:pt x="7574" y="6906"/>
                </a:lnTo>
                <a:lnTo>
                  <a:pt x="7574" y="6335"/>
                </a:lnTo>
                <a:lnTo>
                  <a:pt x="8765" y="7335"/>
                </a:lnTo>
                <a:cubicBezTo>
                  <a:pt x="8931" y="7478"/>
                  <a:pt x="9170" y="7573"/>
                  <a:pt x="9384" y="7573"/>
                </a:cubicBezTo>
                <a:cubicBezTo>
                  <a:pt x="9479" y="7573"/>
                  <a:pt x="9551" y="7573"/>
                  <a:pt x="9646" y="7525"/>
                </a:cubicBezTo>
                <a:cubicBezTo>
                  <a:pt x="9979" y="7454"/>
                  <a:pt x="10217" y="7216"/>
                  <a:pt x="10336" y="6882"/>
                </a:cubicBezTo>
                <a:cubicBezTo>
                  <a:pt x="10384" y="6739"/>
                  <a:pt x="10503" y="6668"/>
                  <a:pt x="10575" y="6668"/>
                </a:cubicBezTo>
                <a:cubicBezTo>
                  <a:pt x="10587" y="6668"/>
                  <a:pt x="10606" y="6667"/>
                  <a:pt x="10629" y="6667"/>
                </a:cubicBezTo>
                <a:cubicBezTo>
                  <a:pt x="10700" y="6667"/>
                  <a:pt x="10807" y="6680"/>
                  <a:pt x="10860" y="6787"/>
                </a:cubicBezTo>
                <a:lnTo>
                  <a:pt x="11051" y="7001"/>
                </a:lnTo>
                <a:cubicBezTo>
                  <a:pt x="11119" y="7083"/>
                  <a:pt x="11217" y="7125"/>
                  <a:pt x="11315" y="7125"/>
                </a:cubicBezTo>
                <a:cubicBezTo>
                  <a:pt x="11390" y="7125"/>
                  <a:pt x="11465" y="7101"/>
                  <a:pt x="11527" y="7049"/>
                </a:cubicBezTo>
                <a:cubicBezTo>
                  <a:pt x="11670" y="6930"/>
                  <a:pt x="11694" y="6739"/>
                  <a:pt x="11575" y="6573"/>
                </a:cubicBezTo>
                <a:lnTo>
                  <a:pt x="11432" y="6382"/>
                </a:lnTo>
                <a:cubicBezTo>
                  <a:pt x="11238" y="6131"/>
                  <a:pt x="10966" y="6005"/>
                  <a:pt x="10680" y="6005"/>
                </a:cubicBezTo>
                <a:cubicBezTo>
                  <a:pt x="10613" y="6005"/>
                  <a:pt x="10546" y="6012"/>
                  <a:pt x="10479" y="6025"/>
                </a:cubicBezTo>
                <a:cubicBezTo>
                  <a:pt x="10122" y="6073"/>
                  <a:pt x="9836" y="6335"/>
                  <a:pt x="9717" y="6668"/>
                </a:cubicBezTo>
                <a:cubicBezTo>
                  <a:pt x="9670" y="6763"/>
                  <a:pt x="9598" y="6859"/>
                  <a:pt x="9503" y="6882"/>
                </a:cubicBezTo>
                <a:cubicBezTo>
                  <a:pt x="9479" y="6888"/>
                  <a:pt x="9454" y="6891"/>
                  <a:pt x="9428" y="6891"/>
                </a:cubicBezTo>
                <a:cubicBezTo>
                  <a:pt x="9350" y="6891"/>
                  <a:pt x="9265" y="6864"/>
                  <a:pt x="9193" y="6811"/>
                </a:cubicBezTo>
                <a:lnTo>
                  <a:pt x="8050" y="5858"/>
                </a:lnTo>
                <a:lnTo>
                  <a:pt x="8884" y="5715"/>
                </a:lnTo>
                <a:cubicBezTo>
                  <a:pt x="9646" y="5644"/>
                  <a:pt x="10241" y="4953"/>
                  <a:pt x="10241" y="4120"/>
                </a:cubicBezTo>
                <a:lnTo>
                  <a:pt x="10241" y="3477"/>
                </a:lnTo>
                <a:cubicBezTo>
                  <a:pt x="10241" y="2929"/>
                  <a:pt x="10718" y="2429"/>
                  <a:pt x="11289" y="2429"/>
                </a:cubicBezTo>
                <a:cubicBezTo>
                  <a:pt x="11456" y="2429"/>
                  <a:pt x="11622" y="2286"/>
                  <a:pt x="11622" y="2119"/>
                </a:cubicBezTo>
                <a:cubicBezTo>
                  <a:pt x="11622" y="1929"/>
                  <a:pt x="11456" y="1786"/>
                  <a:pt x="11289" y="1786"/>
                </a:cubicBezTo>
                <a:cubicBezTo>
                  <a:pt x="10336" y="1786"/>
                  <a:pt x="9551" y="2548"/>
                  <a:pt x="9551" y="3501"/>
                </a:cubicBezTo>
                <a:lnTo>
                  <a:pt x="9551" y="4144"/>
                </a:lnTo>
                <a:cubicBezTo>
                  <a:pt x="9551" y="4644"/>
                  <a:pt x="9193" y="5049"/>
                  <a:pt x="8693" y="5144"/>
                </a:cubicBezTo>
                <a:lnTo>
                  <a:pt x="8241" y="5239"/>
                </a:lnTo>
                <a:cubicBezTo>
                  <a:pt x="8669" y="4691"/>
                  <a:pt x="8860" y="4072"/>
                  <a:pt x="8860" y="3358"/>
                </a:cubicBezTo>
                <a:cubicBezTo>
                  <a:pt x="8860" y="2167"/>
                  <a:pt x="8336" y="1167"/>
                  <a:pt x="7503" y="524"/>
                </a:cubicBezTo>
                <a:lnTo>
                  <a:pt x="7503" y="2358"/>
                </a:lnTo>
                <a:cubicBezTo>
                  <a:pt x="7503" y="2524"/>
                  <a:pt x="7360" y="2667"/>
                  <a:pt x="7169" y="2667"/>
                </a:cubicBezTo>
                <a:cubicBezTo>
                  <a:pt x="7002" y="2667"/>
                  <a:pt x="6860" y="2524"/>
                  <a:pt x="6860" y="2358"/>
                </a:cubicBezTo>
                <a:lnTo>
                  <a:pt x="6860" y="167"/>
                </a:lnTo>
                <a:cubicBezTo>
                  <a:pt x="6645" y="95"/>
                  <a:pt x="6407" y="24"/>
                  <a:pt x="6169" y="0"/>
                </a:cubicBezTo>
                <a:lnTo>
                  <a:pt x="6169" y="1905"/>
                </a:lnTo>
                <a:cubicBezTo>
                  <a:pt x="6169" y="2072"/>
                  <a:pt x="6002" y="2239"/>
                  <a:pt x="5836" y="2239"/>
                </a:cubicBezTo>
                <a:cubicBezTo>
                  <a:pt x="5669" y="2239"/>
                  <a:pt x="5502" y="2072"/>
                  <a:pt x="5502" y="1905"/>
                </a:cubicBezTo>
                <a:lnTo>
                  <a:pt x="55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48"/>
          <p:cNvGrpSpPr/>
          <p:nvPr/>
        </p:nvGrpSpPr>
        <p:grpSpPr>
          <a:xfrm>
            <a:off x="3205383" y="2672225"/>
            <a:ext cx="294494" cy="384503"/>
            <a:chOff x="3205383" y="2672225"/>
            <a:chExt cx="294494" cy="384503"/>
          </a:xfrm>
        </p:grpSpPr>
        <p:sp>
          <p:nvSpPr>
            <p:cNvPr id="747" name="Google Shape;747;p48"/>
            <p:cNvSpPr/>
            <p:nvPr/>
          </p:nvSpPr>
          <p:spPr>
            <a:xfrm>
              <a:off x="3205383" y="2701432"/>
              <a:ext cx="86860" cy="30832"/>
            </a:xfrm>
            <a:custGeom>
              <a:avLst/>
              <a:gdLst/>
              <a:ahLst/>
              <a:cxnLst/>
              <a:rect l="l" t="t" r="r" b="b"/>
              <a:pathLst>
                <a:path w="2620" h="930" extrusionOk="0">
                  <a:moveTo>
                    <a:pt x="786" y="1"/>
                  </a:moveTo>
                  <a:cubicBezTo>
                    <a:pt x="357" y="1"/>
                    <a:pt x="0" y="358"/>
                    <a:pt x="0" y="810"/>
                  </a:cubicBezTo>
                  <a:lnTo>
                    <a:pt x="0" y="929"/>
                  </a:lnTo>
                  <a:lnTo>
                    <a:pt x="2620" y="929"/>
                  </a:lnTo>
                  <a:lnTo>
                    <a:pt x="2620" y="810"/>
                  </a:lnTo>
                  <a:cubicBezTo>
                    <a:pt x="2620" y="358"/>
                    <a:pt x="2262"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3296155" y="2838816"/>
              <a:ext cx="112155" cy="126344"/>
            </a:xfrm>
            <a:custGeom>
              <a:avLst/>
              <a:gdLst/>
              <a:ahLst/>
              <a:cxnLst/>
              <a:rect l="l" t="t" r="r" b="b"/>
              <a:pathLst>
                <a:path w="3383" h="3811" extrusionOk="0">
                  <a:moveTo>
                    <a:pt x="1001" y="1381"/>
                  </a:moveTo>
                  <a:cubicBezTo>
                    <a:pt x="1191" y="1381"/>
                    <a:pt x="1334" y="1548"/>
                    <a:pt x="1334" y="1715"/>
                  </a:cubicBezTo>
                  <a:cubicBezTo>
                    <a:pt x="1358" y="1905"/>
                    <a:pt x="1191" y="2048"/>
                    <a:pt x="1001" y="2048"/>
                  </a:cubicBezTo>
                  <a:cubicBezTo>
                    <a:pt x="834" y="2048"/>
                    <a:pt x="668" y="1905"/>
                    <a:pt x="668" y="1715"/>
                  </a:cubicBezTo>
                  <a:cubicBezTo>
                    <a:pt x="668" y="1548"/>
                    <a:pt x="834" y="1381"/>
                    <a:pt x="1001" y="1381"/>
                  </a:cubicBezTo>
                  <a:close/>
                  <a:moveTo>
                    <a:pt x="2382" y="1381"/>
                  </a:moveTo>
                  <a:cubicBezTo>
                    <a:pt x="2549" y="1381"/>
                    <a:pt x="2692" y="1548"/>
                    <a:pt x="2692" y="1715"/>
                  </a:cubicBezTo>
                  <a:cubicBezTo>
                    <a:pt x="2692" y="1905"/>
                    <a:pt x="2549" y="2048"/>
                    <a:pt x="2382" y="2048"/>
                  </a:cubicBezTo>
                  <a:cubicBezTo>
                    <a:pt x="2192" y="2048"/>
                    <a:pt x="2049" y="1905"/>
                    <a:pt x="2049" y="1715"/>
                  </a:cubicBezTo>
                  <a:cubicBezTo>
                    <a:pt x="2049" y="1548"/>
                    <a:pt x="2192" y="1381"/>
                    <a:pt x="2382" y="1381"/>
                  </a:cubicBezTo>
                  <a:close/>
                  <a:moveTo>
                    <a:pt x="1692" y="0"/>
                  </a:moveTo>
                  <a:cubicBezTo>
                    <a:pt x="739" y="0"/>
                    <a:pt x="1" y="762"/>
                    <a:pt x="1" y="1691"/>
                  </a:cubicBezTo>
                  <a:lnTo>
                    <a:pt x="1" y="2382"/>
                  </a:lnTo>
                  <a:cubicBezTo>
                    <a:pt x="1" y="2548"/>
                    <a:pt x="144" y="2715"/>
                    <a:pt x="310" y="2715"/>
                  </a:cubicBezTo>
                  <a:cubicBezTo>
                    <a:pt x="501" y="2715"/>
                    <a:pt x="644" y="2858"/>
                    <a:pt x="644" y="3025"/>
                  </a:cubicBezTo>
                  <a:lnTo>
                    <a:pt x="644" y="3477"/>
                  </a:lnTo>
                  <a:cubicBezTo>
                    <a:pt x="644" y="3668"/>
                    <a:pt x="787" y="3811"/>
                    <a:pt x="977" y="3811"/>
                  </a:cubicBezTo>
                  <a:lnTo>
                    <a:pt x="1311" y="3811"/>
                  </a:lnTo>
                  <a:lnTo>
                    <a:pt x="1311" y="3239"/>
                  </a:lnTo>
                  <a:cubicBezTo>
                    <a:pt x="1311" y="3072"/>
                    <a:pt x="1453" y="2906"/>
                    <a:pt x="1620" y="2906"/>
                  </a:cubicBezTo>
                  <a:cubicBezTo>
                    <a:pt x="1811" y="2906"/>
                    <a:pt x="1954" y="3072"/>
                    <a:pt x="1954" y="3239"/>
                  </a:cubicBezTo>
                  <a:lnTo>
                    <a:pt x="1954" y="3811"/>
                  </a:lnTo>
                  <a:lnTo>
                    <a:pt x="2287" y="3811"/>
                  </a:lnTo>
                  <a:cubicBezTo>
                    <a:pt x="2454" y="3811"/>
                    <a:pt x="2620" y="3668"/>
                    <a:pt x="2620" y="3477"/>
                  </a:cubicBezTo>
                  <a:lnTo>
                    <a:pt x="2620" y="3025"/>
                  </a:lnTo>
                  <a:cubicBezTo>
                    <a:pt x="2620" y="2858"/>
                    <a:pt x="2763" y="2715"/>
                    <a:pt x="2930" y="2715"/>
                  </a:cubicBezTo>
                  <a:cubicBezTo>
                    <a:pt x="3120" y="2715"/>
                    <a:pt x="3263" y="2548"/>
                    <a:pt x="3263" y="2382"/>
                  </a:cubicBezTo>
                  <a:lnTo>
                    <a:pt x="3263" y="1691"/>
                  </a:lnTo>
                  <a:cubicBezTo>
                    <a:pt x="3382" y="762"/>
                    <a:pt x="2644"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8"/>
            <p:cNvSpPr/>
            <p:nvPr/>
          </p:nvSpPr>
          <p:spPr>
            <a:xfrm>
              <a:off x="3206942" y="2672225"/>
              <a:ext cx="292935" cy="384503"/>
            </a:xfrm>
            <a:custGeom>
              <a:avLst/>
              <a:gdLst/>
              <a:ahLst/>
              <a:cxnLst/>
              <a:rect l="l" t="t" r="r" b="b"/>
              <a:pathLst>
                <a:path w="8836" h="11598" extrusionOk="0">
                  <a:moveTo>
                    <a:pt x="7431" y="1358"/>
                  </a:moveTo>
                  <a:lnTo>
                    <a:pt x="7431" y="2501"/>
                  </a:lnTo>
                  <a:lnTo>
                    <a:pt x="4668" y="2501"/>
                  </a:lnTo>
                  <a:lnTo>
                    <a:pt x="5097" y="1358"/>
                  </a:lnTo>
                  <a:close/>
                  <a:moveTo>
                    <a:pt x="4383" y="4335"/>
                  </a:moveTo>
                  <a:cubicBezTo>
                    <a:pt x="5692" y="4335"/>
                    <a:pt x="6764" y="5406"/>
                    <a:pt x="6764" y="6716"/>
                  </a:cubicBezTo>
                  <a:lnTo>
                    <a:pt x="6764" y="7407"/>
                  </a:lnTo>
                  <a:cubicBezTo>
                    <a:pt x="6764" y="7859"/>
                    <a:pt x="6454" y="8240"/>
                    <a:pt x="6073" y="8359"/>
                  </a:cubicBezTo>
                  <a:lnTo>
                    <a:pt x="6073" y="8526"/>
                  </a:lnTo>
                  <a:cubicBezTo>
                    <a:pt x="6073" y="9097"/>
                    <a:pt x="5621" y="9550"/>
                    <a:pt x="5073" y="9550"/>
                  </a:cubicBezTo>
                  <a:lnTo>
                    <a:pt x="3692" y="9550"/>
                  </a:lnTo>
                  <a:cubicBezTo>
                    <a:pt x="3120" y="9550"/>
                    <a:pt x="2692" y="9097"/>
                    <a:pt x="2692" y="8526"/>
                  </a:cubicBezTo>
                  <a:lnTo>
                    <a:pt x="2692" y="8359"/>
                  </a:lnTo>
                  <a:cubicBezTo>
                    <a:pt x="2287" y="8216"/>
                    <a:pt x="2001" y="7859"/>
                    <a:pt x="2001" y="7407"/>
                  </a:cubicBezTo>
                  <a:lnTo>
                    <a:pt x="2001" y="6716"/>
                  </a:lnTo>
                  <a:cubicBezTo>
                    <a:pt x="2001" y="5406"/>
                    <a:pt x="3073" y="4335"/>
                    <a:pt x="4383" y="4335"/>
                  </a:cubicBezTo>
                  <a:close/>
                  <a:moveTo>
                    <a:pt x="5026" y="0"/>
                  </a:moveTo>
                  <a:cubicBezTo>
                    <a:pt x="4502" y="0"/>
                    <a:pt x="4049" y="310"/>
                    <a:pt x="3882" y="834"/>
                  </a:cubicBezTo>
                  <a:lnTo>
                    <a:pt x="3287" y="2501"/>
                  </a:lnTo>
                  <a:lnTo>
                    <a:pt x="1" y="2501"/>
                  </a:lnTo>
                  <a:lnTo>
                    <a:pt x="1" y="10360"/>
                  </a:lnTo>
                  <a:cubicBezTo>
                    <a:pt x="1" y="11026"/>
                    <a:pt x="572" y="11598"/>
                    <a:pt x="1263" y="11598"/>
                  </a:cubicBezTo>
                  <a:lnTo>
                    <a:pt x="7598" y="11598"/>
                  </a:lnTo>
                  <a:cubicBezTo>
                    <a:pt x="8288" y="11598"/>
                    <a:pt x="8836" y="11026"/>
                    <a:pt x="8836" y="10360"/>
                  </a:cubicBezTo>
                  <a:lnTo>
                    <a:pt x="8836" y="1239"/>
                  </a:lnTo>
                  <a:cubicBezTo>
                    <a:pt x="8812" y="548"/>
                    <a:pt x="8241" y="0"/>
                    <a:pt x="75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8"/>
          <p:cNvGrpSpPr/>
          <p:nvPr/>
        </p:nvGrpSpPr>
        <p:grpSpPr>
          <a:xfrm>
            <a:off x="4029621" y="2670634"/>
            <a:ext cx="269265" cy="386094"/>
            <a:chOff x="4029621" y="2670634"/>
            <a:chExt cx="269265" cy="386094"/>
          </a:xfrm>
        </p:grpSpPr>
        <p:sp>
          <p:nvSpPr>
            <p:cNvPr id="751" name="Google Shape;751;p48"/>
            <p:cNvSpPr/>
            <p:nvPr/>
          </p:nvSpPr>
          <p:spPr>
            <a:xfrm>
              <a:off x="4031975" y="2741448"/>
              <a:ext cx="266911" cy="97402"/>
            </a:xfrm>
            <a:custGeom>
              <a:avLst/>
              <a:gdLst/>
              <a:ahLst/>
              <a:cxnLst/>
              <a:rect l="l" t="t" r="r" b="b"/>
              <a:pathLst>
                <a:path w="8051" h="2938" extrusionOk="0">
                  <a:moveTo>
                    <a:pt x="1753" y="0"/>
                  </a:moveTo>
                  <a:cubicBezTo>
                    <a:pt x="1626" y="0"/>
                    <a:pt x="1504" y="64"/>
                    <a:pt x="1454" y="199"/>
                  </a:cubicBezTo>
                  <a:lnTo>
                    <a:pt x="1168" y="794"/>
                  </a:lnTo>
                  <a:lnTo>
                    <a:pt x="572" y="484"/>
                  </a:lnTo>
                  <a:cubicBezTo>
                    <a:pt x="514" y="455"/>
                    <a:pt x="456" y="442"/>
                    <a:pt x="401" y="442"/>
                  </a:cubicBezTo>
                  <a:cubicBezTo>
                    <a:pt x="277" y="442"/>
                    <a:pt x="170" y="511"/>
                    <a:pt x="120" y="627"/>
                  </a:cubicBezTo>
                  <a:cubicBezTo>
                    <a:pt x="1" y="794"/>
                    <a:pt x="72" y="1008"/>
                    <a:pt x="239" y="1080"/>
                  </a:cubicBezTo>
                  <a:lnTo>
                    <a:pt x="1025" y="1485"/>
                  </a:lnTo>
                  <a:lnTo>
                    <a:pt x="1215" y="2080"/>
                  </a:lnTo>
                  <a:cubicBezTo>
                    <a:pt x="1406" y="2580"/>
                    <a:pt x="1858" y="2913"/>
                    <a:pt x="2358" y="2937"/>
                  </a:cubicBezTo>
                  <a:cubicBezTo>
                    <a:pt x="2358" y="2771"/>
                    <a:pt x="2382" y="2628"/>
                    <a:pt x="2406" y="2485"/>
                  </a:cubicBezTo>
                  <a:lnTo>
                    <a:pt x="5621" y="2485"/>
                  </a:lnTo>
                  <a:cubicBezTo>
                    <a:pt x="5669" y="2628"/>
                    <a:pt x="5669" y="2771"/>
                    <a:pt x="5693" y="2937"/>
                  </a:cubicBezTo>
                  <a:cubicBezTo>
                    <a:pt x="6193" y="2890"/>
                    <a:pt x="6669" y="2580"/>
                    <a:pt x="6812" y="2080"/>
                  </a:cubicBezTo>
                  <a:lnTo>
                    <a:pt x="7026" y="1485"/>
                  </a:lnTo>
                  <a:lnTo>
                    <a:pt x="7812" y="1080"/>
                  </a:lnTo>
                  <a:cubicBezTo>
                    <a:pt x="7979" y="984"/>
                    <a:pt x="8050" y="794"/>
                    <a:pt x="7955" y="627"/>
                  </a:cubicBezTo>
                  <a:cubicBezTo>
                    <a:pt x="7889" y="511"/>
                    <a:pt x="7765" y="442"/>
                    <a:pt x="7648" y="442"/>
                  </a:cubicBezTo>
                  <a:cubicBezTo>
                    <a:pt x="7596" y="442"/>
                    <a:pt x="7546" y="455"/>
                    <a:pt x="7502" y="484"/>
                  </a:cubicBezTo>
                  <a:lnTo>
                    <a:pt x="6907" y="794"/>
                  </a:lnTo>
                  <a:lnTo>
                    <a:pt x="6621" y="199"/>
                  </a:lnTo>
                  <a:cubicBezTo>
                    <a:pt x="6554" y="64"/>
                    <a:pt x="6427" y="0"/>
                    <a:pt x="6307" y="0"/>
                  </a:cubicBezTo>
                  <a:cubicBezTo>
                    <a:pt x="6258" y="0"/>
                    <a:pt x="6210" y="11"/>
                    <a:pt x="6169" y="32"/>
                  </a:cubicBezTo>
                  <a:cubicBezTo>
                    <a:pt x="5978" y="127"/>
                    <a:pt x="5931" y="341"/>
                    <a:pt x="6026" y="484"/>
                  </a:cubicBezTo>
                  <a:lnTo>
                    <a:pt x="6407" y="1270"/>
                  </a:lnTo>
                  <a:lnTo>
                    <a:pt x="6193" y="1866"/>
                  </a:lnTo>
                  <a:cubicBezTo>
                    <a:pt x="6097" y="2104"/>
                    <a:pt x="5907" y="2247"/>
                    <a:pt x="5669" y="2247"/>
                  </a:cubicBezTo>
                  <a:lnTo>
                    <a:pt x="5597" y="2247"/>
                  </a:lnTo>
                  <a:lnTo>
                    <a:pt x="5502" y="1794"/>
                  </a:lnTo>
                  <a:lnTo>
                    <a:pt x="2573" y="1794"/>
                  </a:lnTo>
                  <a:lnTo>
                    <a:pt x="2478" y="2247"/>
                  </a:lnTo>
                  <a:lnTo>
                    <a:pt x="2406" y="2247"/>
                  </a:lnTo>
                  <a:cubicBezTo>
                    <a:pt x="2168" y="2247"/>
                    <a:pt x="1977" y="2104"/>
                    <a:pt x="1882" y="1866"/>
                  </a:cubicBezTo>
                  <a:lnTo>
                    <a:pt x="1668" y="1270"/>
                  </a:lnTo>
                  <a:lnTo>
                    <a:pt x="2049" y="484"/>
                  </a:lnTo>
                  <a:cubicBezTo>
                    <a:pt x="2144" y="318"/>
                    <a:pt x="2097" y="103"/>
                    <a:pt x="1906" y="32"/>
                  </a:cubicBezTo>
                  <a:cubicBezTo>
                    <a:pt x="1857" y="11"/>
                    <a:pt x="1805" y="0"/>
                    <a:pt x="17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4114889" y="2670634"/>
              <a:ext cx="98728" cy="108210"/>
            </a:xfrm>
            <a:custGeom>
              <a:avLst/>
              <a:gdLst/>
              <a:ahLst/>
              <a:cxnLst/>
              <a:rect l="l" t="t" r="r" b="b"/>
              <a:pathLst>
                <a:path w="2978" h="3264" extrusionOk="0">
                  <a:moveTo>
                    <a:pt x="1501" y="1"/>
                  </a:moveTo>
                  <a:cubicBezTo>
                    <a:pt x="1072" y="1"/>
                    <a:pt x="667" y="477"/>
                    <a:pt x="500" y="691"/>
                  </a:cubicBezTo>
                  <a:cubicBezTo>
                    <a:pt x="358" y="906"/>
                    <a:pt x="0" y="1406"/>
                    <a:pt x="0" y="1906"/>
                  </a:cubicBezTo>
                  <a:cubicBezTo>
                    <a:pt x="0" y="2311"/>
                    <a:pt x="143" y="2668"/>
                    <a:pt x="381" y="2930"/>
                  </a:cubicBezTo>
                  <a:cubicBezTo>
                    <a:pt x="381" y="3049"/>
                    <a:pt x="334" y="3168"/>
                    <a:pt x="262" y="3263"/>
                  </a:cubicBezTo>
                  <a:lnTo>
                    <a:pt x="2739" y="3263"/>
                  </a:lnTo>
                  <a:cubicBezTo>
                    <a:pt x="2691" y="3144"/>
                    <a:pt x="2644" y="3049"/>
                    <a:pt x="2596" y="2930"/>
                  </a:cubicBezTo>
                  <a:cubicBezTo>
                    <a:pt x="2834" y="2668"/>
                    <a:pt x="2977" y="2287"/>
                    <a:pt x="2977" y="1906"/>
                  </a:cubicBezTo>
                  <a:cubicBezTo>
                    <a:pt x="2977" y="1406"/>
                    <a:pt x="2620" y="906"/>
                    <a:pt x="2477" y="691"/>
                  </a:cubicBezTo>
                  <a:cubicBezTo>
                    <a:pt x="2334" y="477"/>
                    <a:pt x="1906"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4108557" y="2846707"/>
              <a:ext cx="112951" cy="22908"/>
            </a:xfrm>
            <a:custGeom>
              <a:avLst/>
              <a:gdLst/>
              <a:ahLst/>
              <a:cxnLst/>
              <a:rect l="l" t="t" r="r" b="b"/>
              <a:pathLst>
                <a:path w="3407" h="691" extrusionOk="0">
                  <a:moveTo>
                    <a:pt x="1" y="0"/>
                  </a:moveTo>
                  <a:lnTo>
                    <a:pt x="25" y="572"/>
                  </a:lnTo>
                  <a:lnTo>
                    <a:pt x="25" y="691"/>
                  </a:lnTo>
                  <a:lnTo>
                    <a:pt x="3406" y="691"/>
                  </a:lnTo>
                  <a:lnTo>
                    <a:pt x="3406" y="572"/>
                  </a:lnTo>
                  <a:cubicBezTo>
                    <a:pt x="3406" y="381"/>
                    <a:pt x="3406" y="167"/>
                    <a:pt x="33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8"/>
            <p:cNvSpPr/>
            <p:nvPr/>
          </p:nvSpPr>
          <p:spPr>
            <a:xfrm>
              <a:off x="4119630" y="2935920"/>
              <a:ext cx="175310" cy="120808"/>
            </a:xfrm>
            <a:custGeom>
              <a:avLst/>
              <a:gdLst/>
              <a:ahLst/>
              <a:cxnLst/>
              <a:rect l="l" t="t" r="r" b="b"/>
              <a:pathLst>
                <a:path w="5288" h="3644" extrusionOk="0">
                  <a:moveTo>
                    <a:pt x="0" y="0"/>
                  </a:moveTo>
                  <a:cubicBezTo>
                    <a:pt x="167" y="429"/>
                    <a:pt x="405" y="786"/>
                    <a:pt x="691" y="1096"/>
                  </a:cubicBezTo>
                  <a:cubicBezTo>
                    <a:pt x="762" y="2525"/>
                    <a:pt x="1953" y="3644"/>
                    <a:pt x="3382" y="3644"/>
                  </a:cubicBezTo>
                  <a:lnTo>
                    <a:pt x="3549" y="3644"/>
                  </a:lnTo>
                  <a:cubicBezTo>
                    <a:pt x="4168" y="3644"/>
                    <a:pt x="4739" y="3382"/>
                    <a:pt x="5120" y="2882"/>
                  </a:cubicBezTo>
                  <a:cubicBezTo>
                    <a:pt x="5287" y="2763"/>
                    <a:pt x="5168" y="2525"/>
                    <a:pt x="4977" y="2525"/>
                  </a:cubicBezTo>
                  <a:lnTo>
                    <a:pt x="3620" y="2525"/>
                  </a:lnTo>
                  <a:cubicBezTo>
                    <a:pt x="2810" y="2525"/>
                    <a:pt x="2120" y="1882"/>
                    <a:pt x="2072" y="1096"/>
                  </a:cubicBezTo>
                  <a:cubicBezTo>
                    <a:pt x="2358" y="786"/>
                    <a:pt x="2596" y="429"/>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8"/>
            <p:cNvSpPr/>
            <p:nvPr/>
          </p:nvSpPr>
          <p:spPr>
            <a:xfrm>
              <a:off x="4029621" y="2883804"/>
              <a:ext cx="269265" cy="97402"/>
            </a:xfrm>
            <a:custGeom>
              <a:avLst/>
              <a:gdLst/>
              <a:ahLst/>
              <a:cxnLst/>
              <a:rect l="l" t="t" r="r" b="b"/>
              <a:pathLst>
                <a:path w="8122" h="2938" extrusionOk="0">
                  <a:moveTo>
                    <a:pt x="2358" y="1"/>
                  </a:moveTo>
                  <a:cubicBezTo>
                    <a:pt x="1858" y="48"/>
                    <a:pt x="1405" y="358"/>
                    <a:pt x="1239" y="882"/>
                  </a:cubicBezTo>
                  <a:lnTo>
                    <a:pt x="1024" y="1477"/>
                  </a:lnTo>
                  <a:lnTo>
                    <a:pt x="239" y="1858"/>
                  </a:lnTo>
                  <a:cubicBezTo>
                    <a:pt x="72" y="1953"/>
                    <a:pt x="0" y="2144"/>
                    <a:pt x="96" y="2311"/>
                  </a:cubicBezTo>
                  <a:cubicBezTo>
                    <a:pt x="162" y="2426"/>
                    <a:pt x="285" y="2496"/>
                    <a:pt x="402" y="2496"/>
                  </a:cubicBezTo>
                  <a:cubicBezTo>
                    <a:pt x="454" y="2496"/>
                    <a:pt x="504" y="2483"/>
                    <a:pt x="548" y="2454"/>
                  </a:cubicBezTo>
                  <a:lnTo>
                    <a:pt x="1144" y="2144"/>
                  </a:lnTo>
                  <a:lnTo>
                    <a:pt x="1429" y="2739"/>
                  </a:lnTo>
                  <a:cubicBezTo>
                    <a:pt x="1497" y="2874"/>
                    <a:pt x="1624" y="2938"/>
                    <a:pt x="1743" y="2938"/>
                  </a:cubicBezTo>
                  <a:cubicBezTo>
                    <a:pt x="1792" y="2938"/>
                    <a:pt x="1840" y="2927"/>
                    <a:pt x="1882" y="2906"/>
                  </a:cubicBezTo>
                  <a:cubicBezTo>
                    <a:pt x="2072" y="2811"/>
                    <a:pt x="2120" y="2596"/>
                    <a:pt x="2025" y="2454"/>
                  </a:cubicBezTo>
                  <a:lnTo>
                    <a:pt x="1644" y="1668"/>
                  </a:lnTo>
                  <a:lnTo>
                    <a:pt x="1858" y="1072"/>
                  </a:lnTo>
                  <a:cubicBezTo>
                    <a:pt x="1953" y="834"/>
                    <a:pt x="2144" y="691"/>
                    <a:pt x="2382" y="691"/>
                  </a:cubicBezTo>
                  <a:lnTo>
                    <a:pt x="2429" y="691"/>
                  </a:lnTo>
                  <a:cubicBezTo>
                    <a:pt x="2429" y="786"/>
                    <a:pt x="2453" y="834"/>
                    <a:pt x="2453" y="929"/>
                  </a:cubicBezTo>
                  <a:lnTo>
                    <a:pt x="5573" y="929"/>
                  </a:lnTo>
                  <a:cubicBezTo>
                    <a:pt x="5621" y="882"/>
                    <a:pt x="5621" y="786"/>
                    <a:pt x="5621" y="691"/>
                  </a:cubicBezTo>
                  <a:lnTo>
                    <a:pt x="5644" y="691"/>
                  </a:lnTo>
                  <a:cubicBezTo>
                    <a:pt x="5883" y="691"/>
                    <a:pt x="6097" y="834"/>
                    <a:pt x="6168" y="1072"/>
                  </a:cubicBezTo>
                  <a:lnTo>
                    <a:pt x="6383" y="1668"/>
                  </a:lnTo>
                  <a:lnTo>
                    <a:pt x="6002" y="2454"/>
                  </a:lnTo>
                  <a:cubicBezTo>
                    <a:pt x="5906" y="2620"/>
                    <a:pt x="5978" y="2835"/>
                    <a:pt x="6145" y="2906"/>
                  </a:cubicBezTo>
                  <a:cubicBezTo>
                    <a:pt x="6200" y="2927"/>
                    <a:pt x="6256" y="2938"/>
                    <a:pt x="6308" y="2938"/>
                  </a:cubicBezTo>
                  <a:cubicBezTo>
                    <a:pt x="6436" y="2938"/>
                    <a:pt x="6546" y="2874"/>
                    <a:pt x="6597" y="2739"/>
                  </a:cubicBezTo>
                  <a:lnTo>
                    <a:pt x="6883" y="2144"/>
                  </a:lnTo>
                  <a:lnTo>
                    <a:pt x="7478" y="2454"/>
                  </a:lnTo>
                  <a:cubicBezTo>
                    <a:pt x="7536" y="2483"/>
                    <a:pt x="7597" y="2496"/>
                    <a:pt x="7654" y="2496"/>
                  </a:cubicBezTo>
                  <a:cubicBezTo>
                    <a:pt x="7784" y="2496"/>
                    <a:pt x="7898" y="2426"/>
                    <a:pt x="7931" y="2311"/>
                  </a:cubicBezTo>
                  <a:cubicBezTo>
                    <a:pt x="8121" y="2144"/>
                    <a:pt x="8026" y="1953"/>
                    <a:pt x="7883" y="1858"/>
                  </a:cubicBezTo>
                  <a:lnTo>
                    <a:pt x="7097" y="1477"/>
                  </a:lnTo>
                  <a:lnTo>
                    <a:pt x="6883" y="882"/>
                  </a:lnTo>
                  <a:cubicBezTo>
                    <a:pt x="6740" y="382"/>
                    <a:pt x="6287" y="24"/>
                    <a:pt x="5764" y="1"/>
                  </a:cubicBezTo>
                  <a:cubicBezTo>
                    <a:pt x="5764" y="96"/>
                    <a:pt x="5764" y="167"/>
                    <a:pt x="5740" y="239"/>
                  </a:cubicBezTo>
                  <a:lnTo>
                    <a:pt x="2406" y="239"/>
                  </a:lnTo>
                  <a:cubicBezTo>
                    <a:pt x="2406" y="191"/>
                    <a:pt x="2406" y="96"/>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 name="Google Shape;756;p48"/>
          <p:cNvGrpSpPr/>
          <p:nvPr/>
        </p:nvGrpSpPr>
        <p:grpSpPr>
          <a:xfrm>
            <a:off x="5626809" y="2672225"/>
            <a:ext cx="328442" cy="384503"/>
            <a:chOff x="5626809" y="2672225"/>
            <a:chExt cx="328442" cy="384503"/>
          </a:xfrm>
        </p:grpSpPr>
        <p:sp>
          <p:nvSpPr>
            <p:cNvPr id="757" name="Google Shape;757;p48"/>
            <p:cNvSpPr/>
            <p:nvPr/>
          </p:nvSpPr>
          <p:spPr>
            <a:xfrm>
              <a:off x="5637053" y="2943810"/>
              <a:ext cx="305567" cy="112917"/>
            </a:xfrm>
            <a:custGeom>
              <a:avLst/>
              <a:gdLst/>
              <a:ahLst/>
              <a:cxnLst/>
              <a:rect l="l" t="t" r="r" b="b"/>
              <a:pathLst>
                <a:path w="9217" h="3406" extrusionOk="0">
                  <a:moveTo>
                    <a:pt x="1" y="1"/>
                  </a:moveTo>
                  <a:cubicBezTo>
                    <a:pt x="406" y="858"/>
                    <a:pt x="1025" y="1525"/>
                    <a:pt x="1834" y="1977"/>
                  </a:cubicBezTo>
                  <a:lnTo>
                    <a:pt x="2501" y="2358"/>
                  </a:lnTo>
                  <a:lnTo>
                    <a:pt x="2501" y="3073"/>
                  </a:lnTo>
                  <a:cubicBezTo>
                    <a:pt x="2501" y="3263"/>
                    <a:pt x="2644" y="3406"/>
                    <a:pt x="2811" y="3406"/>
                  </a:cubicBezTo>
                  <a:lnTo>
                    <a:pt x="6454" y="3406"/>
                  </a:lnTo>
                  <a:cubicBezTo>
                    <a:pt x="6621" y="3406"/>
                    <a:pt x="6788" y="3263"/>
                    <a:pt x="6788" y="3073"/>
                  </a:cubicBezTo>
                  <a:lnTo>
                    <a:pt x="6788" y="2358"/>
                  </a:lnTo>
                  <a:lnTo>
                    <a:pt x="7431" y="1977"/>
                  </a:lnTo>
                  <a:cubicBezTo>
                    <a:pt x="8241" y="1525"/>
                    <a:pt x="8860" y="810"/>
                    <a:pt x="92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8"/>
            <p:cNvSpPr/>
            <p:nvPr/>
          </p:nvSpPr>
          <p:spPr>
            <a:xfrm>
              <a:off x="5626809" y="2875914"/>
              <a:ext cx="328442" cy="45021"/>
            </a:xfrm>
            <a:custGeom>
              <a:avLst/>
              <a:gdLst/>
              <a:ahLst/>
              <a:cxnLst/>
              <a:rect l="l" t="t" r="r" b="b"/>
              <a:pathLst>
                <a:path w="9907" h="1358" extrusionOk="0">
                  <a:moveTo>
                    <a:pt x="334" y="0"/>
                  </a:moveTo>
                  <a:cubicBezTo>
                    <a:pt x="143" y="0"/>
                    <a:pt x="0" y="143"/>
                    <a:pt x="0" y="334"/>
                  </a:cubicBezTo>
                  <a:cubicBezTo>
                    <a:pt x="0" y="691"/>
                    <a:pt x="24" y="1024"/>
                    <a:pt x="119" y="1358"/>
                  </a:cubicBezTo>
                  <a:lnTo>
                    <a:pt x="9788" y="1358"/>
                  </a:lnTo>
                  <a:cubicBezTo>
                    <a:pt x="9883" y="1024"/>
                    <a:pt x="9907" y="667"/>
                    <a:pt x="9907" y="334"/>
                  </a:cubicBezTo>
                  <a:cubicBezTo>
                    <a:pt x="9907" y="191"/>
                    <a:pt x="9764" y="0"/>
                    <a:pt x="9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8"/>
            <p:cNvSpPr/>
            <p:nvPr/>
          </p:nvSpPr>
          <p:spPr>
            <a:xfrm>
              <a:off x="5653629" y="2724507"/>
              <a:ext cx="37164" cy="127604"/>
            </a:xfrm>
            <a:custGeom>
              <a:avLst/>
              <a:gdLst/>
              <a:ahLst/>
              <a:cxnLst/>
              <a:rect l="l" t="t" r="r" b="b"/>
              <a:pathLst>
                <a:path w="1121" h="3849" extrusionOk="0">
                  <a:moveTo>
                    <a:pt x="439" y="1"/>
                  </a:moveTo>
                  <a:cubicBezTo>
                    <a:pt x="388" y="1"/>
                    <a:pt x="336" y="14"/>
                    <a:pt x="287" y="43"/>
                  </a:cubicBezTo>
                  <a:cubicBezTo>
                    <a:pt x="120" y="138"/>
                    <a:pt x="48" y="352"/>
                    <a:pt x="144" y="495"/>
                  </a:cubicBezTo>
                  <a:lnTo>
                    <a:pt x="287" y="805"/>
                  </a:lnTo>
                  <a:cubicBezTo>
                    <a:pt x="453" y="1091"/>
                    <a:pt x="453" y="1472"/>
                    <a:pt x="263" y="1781"/>
                  </a:cubicBezTo>
                  <a:cubicBezTo>
                    <a:pt x="25" y="2257"/>
                    <a:pt x="1" y="2853"/>
                    <a:pt x="239" y="3353"/>
                  </a:cubicBezTo>
                  <a:lnTo>
                    <a:pt x="382" y="3663"/>
                  </a:lnTo>
                  <a:cubicBezTo>
                    <a:pt x="448" y="3778"/>
                    <a:pt x="571" y="3848"/>
                    <a:pt x="689" y="3848"/>
                  </a:cubicBezTo>
                  <a:cubicBezTo>
                    <a:pt x="740" y="3848"/>
                    <a:pt x="791" y="3835"/>
                    <a:pt x="834" y="3805"/>
                  </a:cubicBezTo>
                  <a:cubicBezTo>
                    <a:pt x="1001" y="3710"/>
                    <a:pt x="1072" y="3496"/>
                    <a:pt x="977" y="3353"/>
                  </a:cubicBezTo>
                  <a:lnTo>
                    <a:pt x="834" y="3067"/>
                  </a:lnTo>
                  <a:cubicBezTo>
                    <a:pt x="691" y="2758"/>
                    <a:pt x="691" y="2377"/>
                    <a:pt x="858" y="2067"/>
                  </a:cubicBezTo>
                  <a:cubicBezTo>
                    <a:pt x="1120" y="1567"/>
                    <a:pt x="1120" y="972"/>
                    <a:pt x="882" y="495"/>
                  </a:cubicBezTo>
                  <a:lnTo>
                    <a:pt x="739" y="209"/>
                  </a:lnTo>
                  <a:cubicBezTo>
                    <a:pt x="672" y="76"/>
                    <a:pt x="559" y="1"/>
                    <a:pt x="4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890504" y="2724507"/>
              <a:ext cx="37131" cy="127604"/>
            </a:xfrm>
            <a:custGeom>
              <a:avLst/>
              <a:gdLst/>
              <a:ahLst/>
              <a:cxnLst/>
              <a:rect l="l" t="t" r="r" b="b"/>
              <a:pathLst>
                <a:path w="1120" h="3849" extrusionOk="0">
                  <a:moveTo>
                    <a:pt x="438" y="1"/>
                  </a:moveTo>
                  <a:cubicBezTo>
                    <a:pt x="388" y="1"/>
                    <a:pt x="336" y="14"/>
                    <a:pt x="286" y="43"/>
                  </a:cubicBezTo>
                  <a:cubicBezTo>
                    <a:pt x="119" y="138"/>
                    <a:pt x="48" y="352"/>
                    <a:pt x="143" y="495"/>
                  </a:cubicBezTo>
                  <a:lnTo>
                    <a:pt x="286" y="805"/>
                  </a:lnTo>
                  <a:cubicBezTo>
                    <a:pt x="453" y="1091"/>
                    <a:pt x="453" y="1472"/>
                    <a:pt x="262" y="1781"/>
                  </a:cubicBezTo>
                  <a:cubicBezTo>
                    <a:pt x="0" y="2257"/>
                    <a:pt x="0" y="2853"/>
                    <a:pt x="238" y="3353"/>
                  </a:cubicBezTo>
                  <a:lnTo>
                    <a:pt x="381" y="3663"/>
                  </a:lnTo>
                  <a:cubicBezTo>
                    <a:pt x="447" y="3778"/>
                    <a:pt x="571" y="3848"/>
                    <a:pt x="688" y="3848"/>
                  </a:cubicBezTo>
                  <a:cubicBezTo>
                    <a:pt x="740" y="3848"/>
                    <a:pt x="790" y="3835"/>
                    <a:pt x="834" y="3805"/>
                  </a:cubicBezTo>
                  <a:cubicBezTo>
                    <a:pt x="1000" y="3710"/>
                    <a:pt x="1072" y="3496"/>
                    <a:pt x="977" y="3353"/>
                  </a:cubicBezTo>
                  <a:lnTo>
                    <a:pt x="834" y="3067"/>
                  </a:lnTo>
                  <a:cubicBezTo>
                    <a:pt x="691" y="2758"/>
                    <a:pt x="691" y="2377"/>
                    <a:pt x="857" y="2067"/>
                  </a:cubicBezTo>
                  <a:cubicBezTo>
                    <a:pt x="1119" y="1567"/>
                    <a:pt x="1119" y="972"/>
                    <a:pt x="881" y="495"/>
                  </a:cubicBezTo>
                  <a:lnTo>
                    <a:pt x="738" y="209"/>
                  </a:lnTo>
                  <a:cubicBezTo>
                    <a:pt x="672" y="76"/>
                    <a:pt x="558" y="1"/>
                    <a:pt x="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5709690" y="2672225"/>
              <a:ext cx="157939" cy="172128"/>
            </a:xfrm>
            <a:custGeom>
              <a:avLst/>
              <a:gdLst/>
              <a:ahLst/>
              <a:cxnLst/>
              <a:rect l="l" t="t" r="r" b="b"/>
              <a:pathLst>
                <a:path w="4764" h="5192" extrusionOk="0">
                  <a:moveTo>
                    <a:pt x="1549" y="2048"/>
                  </a:moveTo>
                  <a:cubicBezTo>
                    <a:pt x="1739" y="2048"/>
                    <a:pt x="1882" y="2191"/>
                    <a:pt x="1882" y="2382"/>
                  </a:cubicBezTo>
                  <a:cubicBezTo>
                    <a:pt x="1882" y="2549"/>
                    <a:pt x="1739" y="2691"/>
                    <a:pt x="1549" y="2691"/>
                  </a:cubicBezTo>
                  <a:cubicBezTo>
                    <a:pt x="1382" y="2691"/>
                    <a:pt x="1215" y="2549"/>
                    <a:pt x="1215" y="2382"/>
                  </a:cubicBezTo>
                  <a:cubicBezTo>
                    <a:pt x="1215" y="2191"/>
                    <a:pt x="1382" y="2048"/>
                    <a:pt x="1549" y="2048"/>
                  </a:cubicBezTo>
                  <a:close/>
                  <a:moveTo>
                    <a:pt x="3358" y="2048"/>
                  </a:moveTo>
                  <a:cubicBezTo>
                    <a:pt x="3549" y="2048"/>
                    <a:pt x="3692" y="2191"/>
                    <a:pt x="3692" y="2382"/>
                  </a:cubicBezTo>
                  <a:cubicBezTo>
                    <a:pt x="3692" y="2549"/>
                    <a:pt x="3549" y="2691"/>
                    <a:pt x="3358" y="2691"/>
                  </a:cubicBezTo>
                  <a:cubicBezTo>
                    <a:pt x="3192" y="2691"/>
                    <a:pt x="3049" y="2549"/>
                    <a:pt x="3049" y="2382"/>
                  </a:cubicBezTo>
                  <a:cubicBezTo>
                    <a:pt x="3049" y="2191"/>
                    <a:pt x="3168" y="2048"/>
                    <a:pt x="3358" y="2048"/>
                  </a:cubicBezTo>
                  <a:close/>
                  <a:moveTo>
                    <a:pt x="2382" y="0"/>
                  </a:moveTo>
                  <a:cubicBezTo>
                    <a:pt x="1072" y="0"/>
                    <a:pt x="1" y="1072"/>
                    <a:pt x="1" y="2382"/>
                  </a:cubicBezTo>
                  <a:lnTo>
                    <a:pt x="1" y="3049"/>
                  </a:lnTo>
                  <a:cubicBezTo>
                    <a:pt x="72" y="3501"/>
                    <a:pt x="358" y="3882"/>
                    <a:pt x="739" y="4001"/>
                  </a:cubicBezTo>
                  <a:lnTo>
                    <a:pt x="739" y="4192"/>
                  </a:lnTo>
                  <a:cubicBezTo>
                    <a:pt x="739" y="4763"/>
                    <a:pt x="1191" y="5192"/>
                    <a:pt x="1763" y="5192"/>
                  </a:cubicBezTo>
                  <a:lnTo>
                    <a:pt x="2096" y="5192"/>
                  </a:lnTo>
                  <a:lnTo>
                    <a:pt x="2096" y="4311"/>
                  </a:lnTo>
                  <a:cubicBezTo>
                    <a:pt x="2096" y="4120"/>
                    <a:pt x="2239" y="3977"/>
                    <a:pt x="2406" y="3977"/>
                  </a:cubicBezTo>
                  <a:cubicBezTo>
                    <a:pt x="2596" y="3977"/>
                    <a:pt x="2739" y="4120"/>
                    <a:pt x="2739" y="4311"/>
                  </a:cubicBezTo>
                  <a:lnTo>
                    <a:pt x="2739" y="5192"/>
                  </a:lnTo>
                  <a:lnTo>
                    <a:pt x="3073" y="5192"/>
                  </a:lnTo>
                  <a:cubicBezTo>
                    <a:pt x="3644" y="5192"/>
                    <a:pt x="4073" y="4763"/>
                    <a:pt x="4073" y="4192"/>
                  </a:cubicBezTo>
                  <a:lnTo>
                    <a:pt x="4073" y="4001"/>
                  </a:lnTo>
                  <a:cubicBezTo>
                    <a:pt x="4478" y="3858"/>
                    <a:pt x="4764" y="3501"/>
                    <a:pt x="4764" y="3049"/>
                  </a:cubicBezTo>
                  <a:lnTo>
                    <a:pt x="4764" y="2382"/>
                  </a:lnTo>
                  <a:cubicBezTo>
                    <a:pt x="4764"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 name="Google Shape;762;p48"/>
          <p:cNvSpPr/>
          <p:nvPr/>
        </p:nvSpPr>
        <p:spPr>
          <a:xfrm>
            <a:off x="6495272" y="2673816"/>
            <a:ext cx="217149" cy="82914"/>
          </a:xfrm>
          <a:custGeom>
            <a:avLst/>
            <a:gdLst/>
            <a:ahLst/>
            <a:cxnLst/>
            <a:rect l="l" t="t" r="r" b="b"/>
            <a:pathLst>
              <a:path w="6550" h="2501" extrusionOk="0">
                <a:moveTo>
                  <a:pt x="1191" y="0"/>
                </a:moveTo>
                <a:cubicBezTo>
                  <a:pt x="1024" y="0"/>
                  <a:pt x="857" y="143"/>
                  <a:pt x="857" y="333"/>
                </a:cubicBezTo>
                <a:cubicBezTo>
                  <a:pt x="857" y="619"/>
                  <a:pt x="953" y="929"/>
                  <a:pt x="1143" y="1167"/>
                </a:cubicBezTo>
                <a:lnTo>
                  <a:pt x="357" y="1167"/>
                </a:lnTo>
                <a:cubicBezTo>
                  <a:pt x="191" y="1167"/>
                  <a:pt x="24" y="1310"/>
                  <a:pt x="24" y="1476"/>
                </a:cubicBezTo>
                <a:cubicBezTo>
                  <a:pt x="0" y="1643"/>
                  <a:pt x="119" y="1786"/>
                  <a:pt x="310" y="1810"/>
                </a:cubicBezTo>
                <a:lnTo>
                  <a:pt x="71" y="2501"/>
                </a:lnTo>
                <a:lnTo>
                  <a:pt x="6454" y="2501"/>
                </a:lnTo>
                <a:lnTo>
                  <a:pt x="6216" y="1810"/>
                </a:lnTo>
                <a:cubicBezTo>
                  <a:pt x="6406" y="1810"/>
                  <a:pt x="6549" y="1667"/>
                  <a:pt x="6549" y="1476"/>
                </a:cubicBezTo>
                <a:cubicBezTo>
                  <a:pt x="6549" y="1310"/>
                  <a:pt x="6406" y="1167"/>
                  <a:pt x="6216" y="1167"/>
                </a:cubicBezTo>
                <a:lnTo>
                  <a:pt x="2358" y="1167"/>
                </a:lnTo>
                <a:cubicBezTo>
                  <a:pt x="1881" y="1167"/>
                  <a:pt x="1524" y="762"/>
                  <a:pt x="1524" y="333"/>
                </a:cubicBezTo>
                <a:cubicBezTo>
                  <a:pt x="1524" y="143"/>
                  <a:pt x="1381" y="0"/>
                  <a:pt x="1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6495272" y="3011707"/>
            <a:ext cx="217911" cy="44259"/>
          </a:xfrm>
          <a:custGeom>
            <a:avLst/>
            <a:gdLst/>
            <a:ahLst/>
            <a:cxnLst/>
            <a:rect l="l" t="t" r="r" b="b"/>
            <a:pathLst>
              <a:path w="6573" h="1335" extrusionOk="0">
                <a:moveTo>
                  <a:pt x="95" y="1"/>
                </a:moveTo>
                <a:lnTo>
                  <a:pt x="333" y="667"/>
                </a:lnTo>
                <a:cubicBezTo>
                  <a:pt x="143" y="667"/>
                  <a:pt x="0" y="834"/>
                  <a:pt x="0" y="1001"/>
                </a:cubicBezTo>
                <a:cubicBezTo>
                  <a:pt x="0" y="1191"/>
                  <a:pt x="143" y="1334"/>
                  <a:pt x="333" y="1334"/>
                </a:cubicBezTo>
                <a:lnTo>
                  <a:pt x="6216" y="1334"/>
                </a:lnTo>
                <a:cubicBezTo>
                  <a:pt x="6406" y="1334"/>
                  <a:pt x="6549" y="1191"/>
                  <a:pt x="6549" y="1001"/>
                </a:cubicBezTo>
                <a:cubicBezTo>
                  <a:pt x="6573" y="858"/>
                  <a:pt x="6430" y="715"/>
                  <a:pt x="6263" y="667"/>
                </a:cubicBezTo>
                <a:lnTo>
                  <a:pt x="65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8"/>
          <p:cNvSpPr/>
          <p:nvPr/>
        </p:nvSpPr>
        <p:spPr>
          <a:xfrm>
            <a:off x="6562372" y="2823798"/>
            <a:ext cx="82914" cy="45817"/>
          </a:xfrm>
          <a:custGeom>
            <a:avLst/>
            <a:gdLst/>
            <a:ahLst/>
            <a:cxnLst/>
            <a:rect l="l" t="t" r="r" b="b"/>
            <a:pathLst>
              <a:path w="2501" h="1382" extrusionOk="0">
                <a:moveTo>
                  <a:pt x="1262" y="1"/>
                </a:moveTo>
                <a:cubicBezTo>
                  <a:pt x="572" y="1"/>
                  <a:pt x="0" y="287"/>
                  <a:pt x="0" y="691"/>
                </a:cubicBezTo>
                <a:cubicBezTo>
                  <a:pt x="0" y="1072"/>
                  <a:pt x="572" y="1382"/>
                  <a:pt x="1262" y="1382"/>
                </a:cubicBezTo>
                <a:cubicBezTo>
                  <a:pt x="1929" y="1382"/>
                  <a:pt x="2501" y="1072"/>
                  <a:pt x="2501" y="691"/>
                </a:cubicBezTo>
                <a:cubicBezTo>
                  <a:pt x="2501" y="310"/>
                  <a:pt x="1929" y="1"/>
                  <a:pt x="1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8"/>
          <p:cNvSpPr/>
          <p:nvPr/>
        </p:nvSpPr>
        <p:spPr>
          <a:xfrm>
            <a:off x="6495272" y="2778810"/>
            <a:ext cx="217911" cy="210021"/>
          </a:xfrm>
          <a:custGeom>
            <a:avLst/>
            <a:gdLst/>
            <a:ahLst/>
            <a:cxnLst/>
            <a:rect l="l" t="t" r="r" b="b"/>
            <a:pathLst>
              <a:path w="6573" h="6335" extrusionOk="0">
                <a:moveTo>
                  <a:pt x="3286" y="667"/>
                </a:moveTo>
                <a:cubicBezTo>
                  <a:pt x="4358" y="667"/>
                  <a:pt x="5215" y="1262"/>
                  <a:pt x="5215" y="2048"/>
                </a:cubicBezTo>
                <a:cubicBezTo>
                  <a:pt x="5215" y="2810"/>
                  <a:pt x="4382" y="3406"/>
                  <a:pt x="3286" y="3406"/>
                </a:cubicBezTo>
                <a:cubicBezTo>
                  <a:pt x="2167" y="3406"/>
                  <a:pt x="1334" y="2810"/>
                  <a:pt x="1334" y="2048"/>
                </a:cubicBezTo>
                <a:cubicBezTo>
                  <a:pt x="1334" y="1262"/>
                  <a:pt x="2215" y="667"/>
                  <a:pt x="3286" y="667"/>
                </a:cubicBezTo>
                <a:close/>
                <a:moveTo>
                  <a:pt x="0" y="0"/>
                </a:moveTo>
                <a:lnTo>
                  <a:pt x="0" y="2620"/>
                </a:lnTo>
                <a:cubicBezTo>
                  <a:pt x="0" y="2644"/>
                  <a:pt x="0" y="2668"/>
                  <a:pt x="24" y="2739"/>
                </a:cubicBezTo>
                <a:lnTo>
                  <a:pt x="429" y="3930"/>
                </a:lnTo>
                <a:lnTo>
                  <a:pt x="71" y="4454"/>
                </a:lnTo>
                <a:cubicBezTo>
                  <a:pt x="24" y="4525"/>
                  <a:pt x="0" y="4573"/>
                  <a:pt x="0" y="4644"/>
                </a:cubicBezTo>
                <a:lnTo>
                  <a:pt x="0" y="6335"/>
                </a:lnTo>
                <a:lnTo>
                  <a:pt x="6573" y="6335"/>
                </a:lnTo>
                <a:lnTo>
                  <a:pt x="6573" y="5763"/>
                </a:lnTo>
                <a:cubicBezTo>
                  <a:pt x="6573" y="5716"/>
                  <a:pt x="6549" y="5644"/>
                  <a:pt x="6525" y="5597"/>
                </a:cubicBezTo>
                <a:lnTo>
                  <a:pt x="6192" y="5073"/>
                </a:lnTo>
                <a:lnTo>
                  <a:pt x="6525" y="4573"/>
                </a:lnTo>
                <a:cubicBezTo>
                  <a:pt x="6549" y="4525"/>
                  <a:pt x="6573" y="4454"/>
                  <a:pt x="6573" y="4406"/>
                </a:cubicBezTo>
                <a:lnTo>
                  <a:pt x="657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 name="Google Shape;766;p48"/>
          <p:cNvGrpSpPr/>
          <p:nvPr/>
        </p:nvGrpSpPr>
        <p:grpSpPr>
          <a:xfrm>
            <a:off x="7224759" y="2672225"/>
            <a:ext cx="384536" cy="383740"/>
            <a:chOff x="7224759" y="2672225"/>
            <a:chExt cx="384536" cy="383740"/>
          </a:xfrm>
        </p:grpSpPr>
        <p:sp>
          <p:nvSpPr>
            <p:cNvPr id="767" name="Google Shape;767;p48"/>
            <p:cNvSpPr/>
            <p:nvPr/>
          </p:nvSpPr>
          <p:spPr>
            <a:xfrm>
              <a:off x="7285561" y="2672225"/>
              <a:ext cx="142125" cy="142257"/>
            </a:xfrm>
            <a:custGeom>
              <a:avLst/>
              <a:gdLst/>
              <a:ahLst/>
              <a:cxnLst/>
              <a:rect l="l" t="t" r="r" b="b"/>
              <a:pathLst>
                <a:path w="4287" h="4291" extrusionOk="0">
                  <a:moveTo>
                    <a:pt x="1715" y="0"/>
                  </a:moveTo>
                  <a:cubicBezTo>
                    <a:pt x="739" y="0"/>
                    <a:pt x="0" y="762"/>
                    <a:pt x="0" y="1691"/>
                  </a:cubicBezTo>
                  <a:cubicBezTo>
                    <a:pt x="0" y="2596"/>
                    <a:pt x="762" y="3382"/>
                    <a:pt x="1715" y="3382"/>
                  </a:cubicBezTo>
                  <a:cubicBezTo>
                    <a:pt x="2358" y="3382"/>
                    <a:pt x="3025" y="3620"/>
                    <a:pt x="3525" y="4001"/>
                  </a:cubicBezTo>
                  <a:lnTo>
                    <a:pt x="3763" y="4216"/>
                  </a:lnTo>
                  <a:cubicBezTo>
                    <a:pt x="3801" y="4267"/>
                    <a:pt x="3867" y="4290"/>
                    <a:pt x="3938" y="4290"/>
                  </a:cubicBezTo>
                  <a:cubicBezTo>
                    <a:pt x="3999" y="4290"/>
                    <a:pt x="4065" y="4272"/>
                    <a:pt x="4120" y="4239"/>
                  </a:cubicBezTo>
                  <a:cubicBezTo>
                    <a:pt x="4239" y="4192"/>
                    <a:pt x="4287" y="4073"/>
                    <a:pt x="4287" y="3954"/>
                  </a:cubicBezTo>
                  <a:lnTo>
                    <a:pt x="4287" y="2620"/>
                  </a:lnTo>
                  <a:cubicBezTo>
                    <a:pt x="4287" y="2048"/>
                    <a:pt x="3906" y="1524"/>
                    <a:pt x="3382" y="1382"/>
                  </a:cubicBezTo>
                  <a:cubicBezTo>
                    <a:pt x="3215" y="596"/>
                    <a:pt x="254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8"/>
            <p:cNvSpPr/>
            <p:nvPr/>
          </p:nvSpPr>
          <p:spPr>
            <a:xfrm>
              <a:off x="7564241"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2" y="7002"/>
                    <a:pt x="1334" y="6859"/>
                    <a:pt x="1334" y="6669"/>
                  </a:cubicBezTo>
                  <a:lnTo>
                    <a:pt x="1334" y="334"/>
                  </a:lnTo>
                  <a:cubicBezTo>
                    <a:pt x="1358" y="144"/>
                    <a:pt x="1215"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7292656" y="2838816"/>
              <a:ext cx="248743" cy="202926"/>
            </a:xfrm>
            <a:custGeom>
              <a:avLst/>
              <a:gdLst/>
              <a:ahLst/>
              <a:cxnLst/>
              <a:rect l="l" t="t" r="r" b="b"/>
              <a:pathLst>
                <a:path w="7503" h="6121" extrusionOk="0">
                  <a:moveTo>
                    <a:pt x="1" y="0"/>
                  </a:moveTo>
                  <a:lnTo>
                    <a:pt x="1" y="6120"/>
                  </a:lnTo>
                  <a:lnTo>
                    <a:pt x="7502" y="6120"/>
                  </a:lnTo>
                  <a:lnTo>
                    <a:pt x="7502" y="0"/>
                  </a:lnTo>
                  <a:lnTo>
                    <a:pt x="4764" y="0"/>
                  </a:lnTo>
                  <a:cubicBezTo>
                    <a:pt x="4597" y="0"/>
                    <a:pt x="4430" y="143"/>
                    <a:pt x="4430" y="357"/>
                  </a:cubicBezTo>
                  <a:lnTo>
                    <a:pt x="4430" y="929"/>
                  </a:lnTo>
                  <a:cubicBezTo>
                    <a:pt x="4430" y="977"/>
                    <a:pt x="4478" y="1024"/>
                    <a:pt x="4502" y="1096"/>
                  </a:cubicBezTo>
                  <a:lnTo>
                    <a:pt x="4883" y="1691"/>
                  </a:lnTo>
                  <a:lnTo>
                    <a:pt x="4311" y="2786"/>
                  </a:lnTo>
                  <a:cubicBezTo>
                    <a:pt x="4287" y="2834"/>
                    <a:pt x="4246" y="2858"/>
                    <a:pt x="4207" y="2858"/>
                  </a:cubicBezTo>
                  <a:cubicBezTo>
                    <a:pt x="4168" y="2858"/>
                    <a:pt x="4132" y="2834"/>
                    <a:pt x="4121" y="2786"/>
                  </a:cubicBezTo>
                  <a:lnTo>
                    <a:pt x="3787" y="1834"/>
                  </a:lnTo>
                  <a:cubicBezTo>
                    <a:pt x="3763" y="1762"/>
                    <a:pt x="3668" y="1667"/>
                    <a:pt x="3573" y="1643"/>
                  </a:cubicBezTo>
                  <a:lnTo>
                    <a:pt x="3073" y="1453"/>
                  </a:lnTo>
                  <a:lnTo>
                    <a:pt x="3073" y="334"/>
                  </a:lnTo>
                  <a:cubicBezTo>
                    <a:pt x="3073" y="143"/>
                    <a:pt x="2906" y="0"/>
                    <a:pt x="27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7224759" y="2823798"/>
              <a:ext cx="45054" cy="232167"/>
            </a:xfrm>
            <a:custGeom>
              <a:avLst/>
              <a:gdLst/>
              <a:ahLst/>
              <a:cxnLst/>
              <a:rect l="l" t="t" r="r" b="b"/>
              <a:pathLst>
                <a:path w="1359" h="7003" extrusionOk="0">
                  <a:moveTo>
                    <a:pt x="334" y="1"/>
                  </a:moveTo>
                  <a:cubicBezTo>
                    <a:pt x="144" y="1"/>
                    <a:pt x="1" y="144"/>
                    <a:pt x="1" y="334"/>
                  </a:cubicBezTo>
                  <a:lnTo>
                    <a:pt x="1" y="6669"/>
                  </a:lnTo>
                  <a:cubicBezTo>
                    <a:pt x="1" y="6859"/>
                    <a:pt x="144" y="7002"/>
                    <a:pt x="334" y="7002"/>
                  </a:cubicBezTo>
                  <a:lnTo>
                    <a:pt x="1001" y="7002"/>
                  </a:lnTo>
                  <a:cubicBezTo>
                    <a:pt x="1191" y="7002"/>
                    <a:pt x="1334" y="6859"/>
                    <a:pt x="1334" y="6669"/>
                  </a:cubicBezTo>
                  <a:lnTo>
                    <a:pt x="1334" y="334"/>
                  </a:lnTo>
                  <a:cubicBezTo>
                    <a:pt x="1358" y="144"/>
                    <a:pt x="1191" y="1"/>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48"/>
          <p:cNvGrpSpPr/>
          <p:nvPr/>
        </p:nvGrpSpPr>
        <p:grpSpPr>
          <a:xfrm>
            <a:off x="8027680" y="2672126"/>
            <a:ext cx="394017" cy="384602"/>
            <a:chOff x="8027680" y="2672126"/>
            <a:chExt cx="394017" cy="384602"/>
          </a:xfrm>
        </p:grpSpPr>
        <p:sp>
          <p:nvSpPr>
            <p:cNvPr id="772" name="Google Shape;772;p48"/>
            <p:cNvSpPr/>
            <p:nvPr/>
          </p:nvSpPr>
          <p:spPr>
            <a:xfrm>
              <a:off x="8027680" y="2734585"/>
              <a:ext cx="141362" cy="159530"/>
            </a:xfrm>
            <a:custGeom>
              <a:avLst/>
              <a:gdLst/>
              <a:ahLst/>
              <a:cxnLst/>
              <a:rect l="l" t="t" r="r" b="b"/>
              <a:pathLst>
                <a:path w="4264" h="4812" extrusionOk="0">
                  <a:moveTo>
                    <a:pt x="3525" y="1"/>
                  </a:moveTo>
                  <a:lnTo>
                    <a:pt x="1263" y="1310"/>
                  </a:lnTo>
                  <a:cubicBezTo>
                    <a:pt x="334" y="1858"/>
                    <a:pt x="1" y="3025"/>
                    <a:pt x="549" y="3930"/>
                  </a:cubicBezTo>
                  <a:cubicBezTo>
                    <a:pt x="787" y="4359"/>
                    <a:pt x="1168" y="4645"/>
                    <a:pt x="1597" y="4811"/>
                  </a:cubicBezTo>
                  <a:cubicBezTo>
                    <a:pt x="1477" y="4502"/>
                    <a:pt x="1406" y="4216"/>
                    <a:pt x="1406" y="3882"/>
                  </a:cubicBezTo>
                  <a:cubicBezTo>
                    <a:pt x="1430" y="2454"/>
                    <a:pt x="2621" y="1287"/>
                    <a:pt x="4049" y="1287"/>
                  </a:cubicBezTo>
                  <a:lnTo>
                    <a:pt x="4264" y="1287"/>
                  </a:lnTo>
                  <a:lnTo>
                    <a:pt x="35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8165064" y="2672126"/>
              <a:ext cx="176106" cy="105127"/>
            </a:xfrm>
            <a:custGeom>
              <a:avLst/>
              <a:gdLst/>
              <a:ahLst/>
              <a:cxnLst/>
              <a:rect l="l" t="t" r="r" b="b"/>
              <a:pathLst>
                <a:path w="5312" h="3171" extrusionOk="0">
                  <a:moveTo>
                    <a:pt x="3224" y="1"/>
                  </a:moveTo>
                  <a:cubicBezTo>
                    <a:pt x="2899" y="1"/>
                    <a:pt x="2568" y="86"/>
                    <a:pt x="2263" y="265"/>
                  </a:cubicBezTo>
                  <a:lnTo>
                    <a:pt x="1" y="1575"/>
                  </a:lnTo>
                  <a:lnTo>
                    <a:pt x="929" y="3171"/>
                  </a:lnTo>
                  <a:lnTo>
                    <a:pt x="4668" y="3171"/>
                  </a:lnTo>
                  <a:cubicBezTo>
                    <a:pt x="5192" y="2575"/>
                    <a:pt x="5311" y="1694"/>
                    <a:pt x="4883" y="980"/>
                  </a:cubicBezTo>
                  <a:cubicBezTo>
                    <a:pt x="4531" y="356"/>
                    <a:pt x="3889" y="1"/>
                    <a:pt x="3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8097963" y="2800127"/>
              <a:ext cx="150811" cy="128731"/>
            </a:xfrm>
            <a:custGeom>
              <a:avLst/>
              <a:gdLst/>
              <a:ahLst/>
              <a:cxnLst/>
              <a:rect l="l" t="t" r="r" b="b"/>
              <a:pathLst>
                <a:path w="4549" h="3883" extrusionOk="0">
                  <a:moveTo>
                    <a:pt x="1929" y="0"/>
                  </a:moveTo>
                  <a:cubicBezTo>
                    <a:pt x="858" y="0"/>
                    <a:pt x="0" y="858"/>
                    <a:pt x="0" y="1929"/>
                  </a:cubicBezTo>
                  <a:cubicBezTo>
                    <a:pt x="0" y="3001"/>
                    <a:pt x="858" y="3882"/>
                    <a:pt x="1929" y="3882"/>
                  </a:cubicBezTo>
                  <a:lnTo>
                    <a:pt x="2025" y="3882"/>
                  </a:lnTo>
                  <a:cubicBezTo>
                    <a:pt x="2406" y="2810"/>
                    <a:pt x="3406" y="2001"/>
                    <a:pt x="4549" y="1882"/>
                  </a:cubicBezTo>
                  <a:lnTo>
                    <a:pt x="45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8"/>
            <p:cNvSpPr/>
            <p:nvPr/>
          </p:nvSpPr>
          <p:spPr>
            <a:xfrm>
              <a:off x="8270853" y="2800127"/>
              <a:ext cx="150844" cy="127140"/>
            </a:xfrm>
            <a:custGeom>
              <a:avLst/>
              <a:gdLst/>
              <a:ahLst/>
              <a:cxnLst/>
              <a:rect l="l" t="t" r="r" b="b"/>
              <a:pathLst>
                <a:path w="4550" h="3835" extrusionOk="0">
                  <a:moveTo>
                    <a:pt x="1" y="0"/>
                  </a:moveTo>
                  <a:lnTo>
                    <a:pt x="1" y="1882"/>
                  </a:lnTo>
                  <a:cubicBezTo>
                    <a:pt x="1168" y="2001"/>
                    <a:pt x="2144" y="2810"/>
                    <a:pt x="2525" y="3834"/>
                  </a:cubicBezTo>
                  <a:lnTo>
                    <a:pt x="2620" y="3834"/>
                  </a:lnTo>
                  <a:cubicBezTo>
                    <a:pt x="3692" y="3834"/>
                    <a:pt x="4549" y="2977"/>
                    <a:pt x="4549" y="1905"/>
                  </a:cubicBezTo>
                  <a:cubicBezTo>
                    <a:pt x="4549" y="858"/>
                    <a:pt x="3692" y="0"/>
                    <a:pt x="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8"/>
            <p:cNvSpPr/>
            <p:nvPr/>
          </p:nvSpPr>
          <p:spPr>
            <a:xfrm>
              <a:off x="8180844" y="2883804"/>
              <a:ext cx="157939" cy="172923"/>
            </a:xfrm>
            <a:custGeom>
              <a:avLst/>
              <a:gdLst/>
              <a:ahLst/>
              <a:cxnLst/>
              <a:rect l="l" t="t" r="r" b="b"/>
              <a:pathLst>
                <a:path w="4764" h="5216" extrusionOk="0">
                  <a:moveTo>
                    <a:pt x="1501" y="2072"/>
                  </a:moveTo>
                  <a:cubicBezTo>
                    <a:pt x="1668" y="2072"/>
                    <a:pt x="1811" y="2215"/>
                    <a:pt x="1811" y="2382"/>
                  </a:cubicBezTo>
                  <a:cubicBezTo>
                    <a:pt x="1811" y="2573"/>
                    <a:pt x="1668" y="2715"/>
                    <a:pt x="1501" y="2715"/>
                  </a:cubicBezTo>
                  <a:cubicBezTo>
                    <a:pt x="1311" y="2715"/>
                    <a:pt x="1168" y="2573"/>
                    <a:pt x="1168" y="2382"/>
                  </a:cubicBezTo>
                  <a:cubicBezTo>
                    <a:pt x="1168" y="2215"/>
                    <a:pt x="1311" y="2072"/>
                    <a:pt x="1501" y="2072"/>
                  </a:cubicBezTo>
                  <a:close/>
                  <a:moveTo>
                    <a:pt x="3311" y="2072"/>
                  </a:moveTo>
                  <a:cubicBezTo>
                    <a:pt x="3478" y="2072"/>
                    <a:pt x="3645" y="2215"/>
                    <a:pt x="3645" y="2382"/>
                  </a:cubicBezTo>
                  <a:cubicBezTo>
                    <a:pt x="3645" y="2573"/>
                    <a:pt x="3478" y="2715"/>
                    <a:pt x="3311" y="2715"/>
                  </a:cubicBezTo>
                  <a:cubicBezTo>
                    <a:pt x="3121" y="2715"/>
                    <a:pt x="2978" y="2573"/>
                    <a:pt x="2978" y="2382"/>
                  </a:cubicBezTo>
                  <a:cubicBezTo>
                    <a:pt x="2978" y="2215"/>
                    <a:pt x="3121" y="2072"/>
                    <a:pt x="3311" y="2072"/>
                  </a:cubicBezTo>
                  <a:close/>
                  <a:moveTo>
                    <a:pt x="2382" y="1"/>
                  </a:moveTo>
                  <a:cubicBezTo>
                    <a:pt x="1073" y="1"/>
                    <a:pt x="1" y="1072"/>
                    <a:pt x="1" y="2382"/>
                  </a:cubicBezTo>
                  <a:lnTo>
                    <a:pt x="1" y="3073"/>
                  </a:lnTo>
                  <a:cubicBezTo>
                    <a:pt x="1" y="3525"/>
                    <a:pt x="311" y="3906"/>
                    <a:pt x="692" y="4025"/>
                  </a:cubicBezTo>
                  <a:lnTo>
                    <a:pt x="692" y="4216"/>
                  </a:lnTo>
                  <a:cubicBezTo>
                    <a:pt x="692" y="4763"/>
                    <a:pt x="1120" y="5216"/>
                    <a:pt x="1692" y="5216"/>
                  </a:cubicBezTo>
                  <a:lnTo>
                    <a:pt x="2025" y="5216"/>
                  </a:lnTo>
                  <a:lnTo>
                    <a:pt x="2025" y="4335"/>
                  </a:lnTo>
                  <a:cubicBezTo>
                    <a:pt x="2025" y="4144"/>
                    <a:pt x="2168" y="4001"/>
                    <a:pt x="2359" y="4001"/>
                  </a:cubicBezTo>
                  <a:cubicBezTo>
                    <a:pt x="2525" y="4001"/>
                    <a:pt x="2692" y="4144"/>
                    <a:pt x="2692" y="4335"/>
                  </a:cubicBezTo>
                  <a:lnTo>
                    <a:pt x="2692" y="5216"/>
                  </a:lnTo>
                  <a:lnTo>
                    <a:pt x="3002" y="5216"/>
                  </a:lnTo>
                  <a:cubicBezTo>
                    <a:pt x="3573" y="5216"/>
                    <a:pt x="4026" y="4763"/>
                    <a:pt x="4026" y="4216"/>
                  </a:cubicBezTo>
                  <a:lnTo>
                    <a:pt x="4026" y="4025"/>
                  </a:lnTo>
                  <a:cubicBezTo>
                    <a:pt x="4407" y="3882"/>
                    <a:pt x="4692" y="3525"/>
                    <a:pt x="4692" y="3073"/>
                  </a:cubicBezTo>
                  <a:lnTo>
                    <a:pt x="4692" y="2382"/>
                  </a:lnTo>
                  <a:cubicBezTo>
                    <a:pt x="4764"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8"/>
          <p:cNvGrpSpPr/>
          <p:nvPr/>
        </p:nvGrpSpPr>
        <p:grpSpPr>
          <a:xfrm>
            <a:off x="720007" y="2050881"/>
            <a:ext cx="385928" cy="385298"/>
            <a:chOff x="720007" y="2050881"/>
            <a:chExt cx="385928" cy="385298"/>
          </a:xfrm>
        </p:grpSpPr>
        <p:sp>
          <p:nvSpPr>
            <p:cNvPr id="778" name="Google Shape;778;p48"/>
            <p:cNvSpPr/>
            <p:nvPr/>
          </p:nvSpPr>
          <p:spPr>
            <a:xfrm>
              <a:off x="983702" y="2077734"/>
              <a:ext cx="62393" cy="63189"/>
            </a:xfrm>
            <a:custGeom>
              <a:avLst/>
              <a:gdLst/>
              <a:ahLst/>
              <a:cxnLst/>
              <a:rect l="l" t="t" r="r" b="b"/>
              <a:pathLst>
                <a:path w="1882" h="1906" extrusionOk="0">
                  <a:moveTo>
                    <a:pt x="524" y="0"/>
                  </a:moveTo>
                  <a:cubicBezTo>
                    <a:pt x="238" y="191"/>
                    <a:pt x="0" y="500"/>
                    <a:pt x="0" y="905"/>
                  </a:cubicBezTo>
                  <a:cubicBezTo>
                    <a:pt x="24" y="1453"/>
                    <a:pt x="476" y="1905"/>
                    <a:pt x="1048" y="1905"/>
                  </a:cubicBezTo>
                  <a:cubicBezTo>
                    <a:pt x="1405" y="1905"/>
                    <a:pt x="1691" y="1739"/>
                    <a:pt x="1881" y="1453"/>
                  </a:cubicBezTo>
                  <a:cubicBezTo>
                    <a:pt x="1667" y="1048"/>
                    <a:pt x="1358" y="667"/>
                    <a:pt x="977" y="334"/>
                  </a:cubicBezTo>
                  <a:cubicBezTo>
                    <a:pt x="834" y="214"/>
                    <a:pt x="715" y="95"/>
                    <a:pt x="5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811574" y="2068253"/>
              <a:ext cx="45817" cy="43463"/>
            </a:xfrm>
            <a:custGeom>
              <a:avLst/>
              <a:gdLst/>
              <a:ahLst/>
              <a:cxnLst/>
              <a:rect l="l" t="t" r="r" b="b"/>
              <a:pathLst>
                <a:path w="1382" h="1311" extrusionOk="0">
                  <a:moveTo>
                    <a:pt x="929" y="0"/>
                  </a:moveTo>
                  <a:cubicBezTo>
                    <a:pt x="596" y="167"/>
                    <a:pt x="310" y="358"/>
                    <a:pt x="1" y="596"/>
                  </a:cubicBezTo>
                  <a:lnTo>
                    <a:pt x="1" y="620"/>
                  </a:lnTo>
                  <a:cubicBezTo>
                    <a:pt x="1" y="1001"/>
                    <a:pt x="310" y="1310"/>
                    <a:pt x="691" y="1310"/>
                  </a:cubicBezTo>
                  <a:cubicBezTo>
                    <a:pt x="1072" y="1310"/>
                    <a:pt x="1382" y="1001"/>
                    <a:pt x="1382" y="620"/>
                  </a:cubicBezTo>
                  <a:cubicBezTo>
                    <a:pt x="1382" y="310"/>
                    <a:pt x="1191" y="72"/>
                    <a:pt x="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902379" y="2127198"/>
              <a:ext cx="22146" cy="21615"/>
            </a:xfrm>
            <a:custGeom>
              <a:avLst/>
              <a:gdLst/>
              <a:ahLst/>
              <a:cxnLst/>
              <a:rect l="l" t="t" r="r" b="b"/>
              <a:pathLst>
                <a:path w="668" h="652" extrusionOk="0">
                  <a:moveTo>
                    <a:pt x="399" y="0"/>
                  </a:moveTo>
                  <a:cubicBezTo>
                    <a:pt x="378" y="0"/>
                    <a:pt x="356" y="3"/>
                    <a:pt x="334" y="8"/>
                  </a:cubicBezTo>
                  <a:cubicBezTo>
                    <a:pt x="167" y="8"/>
                    <a:pt x="0" y="151"/>
                    <a:pt x="0" y="318"/>
                  </a:cubicBezTo>
                  <a:cubicBezTo>
                    <a:pt x="0" y="509"/>
                    <a:pt x="167" y="651"/>
                    <a:pt x="334" y="651"/>
                  </a:cubicBezTo>
                  <a:cubicBezTo>
                    <a:pt x="524" y="651"/>
                    <a:pt x="667" y="509"/>
                    <a:pt x="667" y="318"/>
                  </a:cubicBezTo>
                  <a:cubicBezTo>
                    <a:pt x="667" y="150"/>
                    <a:pt x="556" y="0"/>
                    <a:pt x="3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8"/>
            <p:cNvSpPr/>
            <p:nvPr/>
          </p:nvSpPr>
          <p:spPr>
            <a:xfrm>
              <a:off x="767349" y="2050881"/>
              <a:ext cx="294527" cy="184030"/>
            </a:xfrm>
            <a:custGeom>
              <a:avLst/>
              <a:gdLst/>
              <a:ahLst/>
              <a:cxnLst/>
              <a:rect l="l" t="t" r="r" b="b"/>
              <a:pathLst>
                <a:path w="8884" h="5551" extrusionOk="0">
                  <a:moveTo>
                    <a:pt x="4407" y="1620"/>
                  </a:moveTo>
                  <a:cubicBezTo>
                    <a:pt x="4978" y="1620"/>
                    <a:pt x="5431" y="2072"/>
                    <a:pt x="5431" y="2620"/>
                  </a:cubicBezTo>
                  <a:cubicBezTo>
                    <a:pt x="5431" y="3192"/>
                    <a:pt x="4978" y="3644"/>
                    <a:pt x="4407" y="3644"/>
                  </a:cubicBezTo>
                  <a:cubicBezTo>
                    <a:pt x="3835" y="3644"/>
                    <a:pt x="3406" y="3192"/>
                    <a:pt x="3406" y="2620"/>
                  </a:cubicBezTo>
                  <a:cubicBezTo>
                    <a:pt x="3406" y="2072"/>
                    <a:pt x="3835" y="1620"/>
                    <a:pt x="4407" y="1620"/>
                  </a:cubicBezTo>
                  <a:close/>
                  <a:moveTo>
                    <a:pt x="2025" y="3311"/>
                  </a:moveTo>
                  <a:cubicBezTo>
                    <a:pt x="2216" y="3311"/>
                    <a:pt x="2359" y="3454"/>
                    <a:pt x="2359" y="3644"/>
                  </a:cubicBezTo>
                  <a:cubicBezTo>
                    <a:pt x="2359" y="3811"/>
                    <a:pt x="2216" y="3977"/>
                    <a:pt x="2025" y="3977"/>
                  </a:cubicBezTo>
                  <a:cubicBezTo>
                    <a:pt x="1858" y="3977"/>
                    <a:pt x="1692" y="3811"/>
                    <a:pt x="1692" y="3644"/>
                  </a:cubicBezTo>
                  <a:cubicBezTo>
                    <a:pt x="1692" y="3454"/>
                    <a:pt x="1858" y="3311"/>
                    <a:pt x="2025" y="3311"/>
                  </a:cubicBezTo>
                  <a:close/>
                  <a:moveTo>
                    <a:pt x="6097" y="3549"/>
                  </a:moveTo>
                  <a:cubicBezTo>
                    <a:pt x="6288" y="3549"/>
                    <a:pt x="6431" y="3692"/>
                    <a:pt x="6431" y="3882"/>
                  </a:cubicBezTo>
                  <a:cubicBezTo>
                    <a:pt x="6431" y="4049"/>
                    <a:pt x="6288" y="4192"/>
                    <a:pt x="6097" y="4192"/>
                  </a:cubicBezTo>
                  <a:cubicBezTo>
                    <a:pt x="5931" y="4192"/>
                    <a:pt x="5788" y="4049"/>
                    <a:pt x="5788" y="3882"/>
                  </a:cubicBezTo>
                  <a:cubicBezTo>
                    <a:pt x="5788" y="3692"/>
                    <a:pt x="5931" y="3549"/>
                    <a:pt x="6097" y="3549"/>
                  </a:cubicBezTo>
                  <a:close/>
                  <a:moveTo>
                    <a:pt x="4430" y="0"/>
                  </a:moveTo>
                  <a:cubicBezTo>
                    <a:pt x="3954" y="0"/>
                    <a:pt x="3478" y="72"/>
                    <a:pt x="3049" y="215"/>
                  </a:cubicBezTo>
                  <a:cubicBezTo>
                    <a:pt x="3287" y="453"/>
                    <a:pt x="3430" y="786"/>
                    <a:pt x="3430" y="1144"/>
                  </a:cubicBezTo>
                  <a:cubicBezTo>
                    <a:pt x="3430" y="1882"/>
                    <a:pt x="2811" y="2501"/>
                    <a:pt x="2049" y="2501"/>
                  </a:cubicBezTo>
                  <a:cubicBezTo>
                    <a:pt x="1501" y="2501"/>
                    <a:pt x="1025" y="2191"/>
                    <a:pt x="811" y="1715"/>
                  </a:cubicBezTo>
                  <a:cubicBezTo>
                    <a:pt x="311" y="2358"/>
                    <a:pt x="1" y="3168"/>
                    <a:pt x="1" y="4001"/>
                  </a:cubicBezTo>
                  <a:cubicBezTo>
                    <a:pt x="1" y="4597"/>
                    <a:pt x="144" y="4978"/>
                    <a:pt x="453" y="5240"/>
                  </a:cubicBezTo>
                  <a:cubicBezTo>
                    <a:pt x="725" y="5472"/>
                    <a:pt x="1067" y="5551"/>
                    <a:pt x="1475" y="5551"/>
                  </a:cubicBezTo>
                  <a:cubicBezTo>
                    <a:pt x="1819" y="5551"/>
                    <a:pt x="2209" y="5495"/>
                    <a:pt x="2644" y="5430"/>
                  </a:cubicBezTo>
                  <a:cubicBezTo>
                    <a:pt x="3192" y="5335"/>
                    <a:pt x="3787" y="5240"/>
                    <a:pt x="4430" y="5240"/>
                  </a:cubicBezTo>
                  <a:cubicBezTo>
                    <a:pt x="5097" y="5240"/>
                    <a:pt x="5693" y="5335"/>
                    <a:pt x="6217" y="5430"/>
                  </a:cubicBezTo>
                  <a:cubicBezTo>
                    <a:pt x="6669" y="5478"/>
                    <a:pt x="7098" y="5549"/>
                    <a:pt x="7455" y="5549"/>
                  </a:cubicBezTo>
                  <a:cubicBezTo>
                    <a:pt x="7836" y="5549"/>
                    <a:pt x="8193" y="5454"/>
                    <a:pt x="8431" y="5240"/>
                  </a:cubicBezTo>
                  <a:cubicBezTo>
                    <a:pt x="8717" y="4978"/>
                    <a:pt x="8884" y="4597"/>
                    <a:pt x="8884" y="4001"/>
                  </a:cubicBezTo>
                  <a:cubicBezTo>
                    <a:pt x="8812" y="3644"/>
                    <a:pt x="8788" y="3311"/>
                    <a:pt x="8693" y="2977"/>
                  </a:cubicBezTo>
                  <a:cubicBezTo>
                    <a:pt x="8407" y="3263"/>
                    <a:pt x="8003" y="3406"/>
                    <a:pt x="7598" y="3406"/>
                  </a:cubicBezTo>
                  <a:cubicBezTo>
                    <a:pt x="6645" y="3406"/>
                    <a:pt x="5907" y="2620"/>
                    <a:pt x="5907" y="1715"/>
                  </a:cubicBezTo>
                  <a:cubicBezTo>
                    <a:pt x="5907" y="1191"/>
                    <a:pt x="6097" y="763"/>
                    <a:pt x="6455" y="453"/>
                  </a:cubicBezTo>
                  <a:cubicBezTo>
                    <a:pt x="5835" y="167"/>
                    <a:pt x="5145" y="0"/>
                    <a:pt x="44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8"/>
            <p:cNvSpPr/>
            <p:nvPr/>
          </p:nvSpPr>
          <p:spPr>
            <a:xfrm>
              <a:off x="852617" y="2246680"/>
              <a:ext cx="120045" cy="30832"/>
            </a:xfrm>
            <a:custGeom>
              <a:avLst/>
              <a:gdLst/>
              <a:ahLst/>
              <a:cxnLst/>
              <a:rect l="l" t="t" r="r" b="b"/>
              <a:pathLst>
                <a:path w="3621" h="930" extrusionOk="0">
                  <a:moveTo>
                    <a:pt x="1811" y="0"/>
                  </a:moveTo>
                  <a:cubicBezTo>
                    <a:pt x="1239" y="0"/>
                    <a:pt x="644" y="72"/>
                    <a:pt x="144" y="167"/>
                  </a:cubicBezTo>
                  <a:cubicBezTo>
                    <a:pt x="72" y="167"/>
                    <a:pt x="49" y="167"/>
                    <a:pt x="1" y="215"/>
                  </a:cubicBezTo>
                  <a:cubicBezTo>
                    <a:pt x="1" y="596"/>
                    <a:pt x="311" y="929"/>
                    <a:pt x="715" y="929"/>
                  </a:cubicBezTo>
                  <a:lnTo>
                    <a:pt x="2906" y="929"/>
                  </a:lnTo>
                  <a:cubicBezTo>
                    <a:pt x="3287" y="929"/>
                    <a:pt x="3621" y="596"/>
                    <a:pt x="3621" y="215"/>
                  </a:cubicBezTo>
                  <a:cubicBezTo>
                    <a:pt x="3573" y="215"/>
                    <a:pt x="3525" y="215"/>
                    <a:pt x="3478" y="167"/>
                  </a:cubicBezTo>
                  <a:cubicBezTo>
                    <a:pt x="2978" y="72"/>
                    <a:pt x="2382" y="0"/>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720007" y="2390363"/>
              <a:ext cx="90805" cy="45817"/>
            </a:xfrm>
            <a:custGeom>
              <a:avLst/>
              <a:gdLst/>
              <a:ahLst/>
              <a:cxnLst/>
              <a:rect l="l" t="t" r="r" b="b"/>
              <a:pathLst>
                <a:path w="2739" h="1382" extrusionOk="0">
                  <a:moveTo>
                    <a:pt x="1381" y="1"/>
                  </a:moveTo>
                  <a:cubicBezTo>
                    <a:pt x="786" y="1"/>
                    <a:pt x="262" y="405"/>
                    <a:pt x="95" y="929"/>
                  </a:cubicBezTo>
                  <a:cubicBezTo>
                    <a:pt x="0" y="1144"/>
                    <a:pt x="191" y="1382"/>
                    <a:pt x="429" y="1382"/>
                  </a:cubicBezTo>
                  <a:lnTo>
                    <a:pt x="2739" y="1382"/>
                  </a:lnTo>
                  <a:cubicBezTo>
                    <a:pt x="2739" y="644"/>
                    <a:pt x="2143" y="1"/>
                    <a:pt x="1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924491" y="2376140"/>
              <a:ext cx="120012" cy="60039"/>
            </a:xfrm>
            <a:custGeom>
              <a:avLst/>
              <a:gdLst/>
              <a:ahLst/>
              <a:cxnLst/>
              <a:rect l="l" t="t" r="r" b="b"/>
              <a:pathLst>
                <a:path w="3620" h="1811" extrusionOk="0">
                  <a:moveTo>
                    <a:pt x="1810" y="1"/>
                  </a:moveTo>
                  <a:cubicBezTo>
                    <a:pt x="786" y="1"/>
                    <a:pt x="0" y="787"/>
                    <a:pt x="0" y="1811"/>
                  </a:cubicBezTo>
                  <a:lnTo>
                    <a:pt x="3620" y="1811"/>
                  </a:lnTo>
                  <a:cubicBezTo>
                    <a:pt x="3620" y="787"/>
                    <a:pt x="2834"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1054748" y="2390363"/>
              <a:ext cx="51187" cy="45087"/>
            </a:xfrm>
            <a:custGeom>
              <a:avLst/>
              <a:gdLst/>
              <a:ahLst/>
              <a:cxnLst/>
              <a:rect l="l" t="t" r="r" b="b"/>
              <a:pathLst>
                <a:path w="1544" h="1360" extrusionOk="0">
                  <a:moveTo>
                    <a:pt x="0" y="1"/>
                  </a:moveTo>
                  <a:cubicBezTo>
                    <a:pt x="239" y="405"/>
                    <a:pt x="381" y="858"/>
                    <a:pt x="381" y="1358"/>
                  </a:cubicBezTo>
                  <a:lnTo>
                    <a:pt x="1120" y="1358"/>
                  </a:lnTo>
                  <a:cubicBezTo>
                    <a:pt x="1131" y="1359"/>
                    <a:pt x="1142" y="1360"/>
                    <a:pt x="1153" y="1360"/>
                  </a:cubicBezTo>
                  <a:cubicBezTo>
                    <a:pt x="1375" y="1360"/>
                    <a:pt x="1544" y="1134"/>
                    <a:pt x="1453" y="929"/>
                  </a:cubicBezTo>
                  <a:cubicBezTo>
                    <a:pt x="1286" y="405"/>
                    <a:pt x="7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869989" y="2299558"/>
              <a:ext cx="79002" cy="92429"/>
            </a:xfrm>
            <a:custGeom>
              <a:avLst/>
              <a:gdLst/>
              <a:ahLst/>
              <a:cxnLst/>
              <a:rect l="l" t="t" r="r" b="b"/>
              <a:pathLst>
                <a:path w="2383" h="2788" extrusionOk="0">
                  <a:moveTo>
                    <a:pt x="620" y="1"/>
                  </a:moveTo>
                  <a:lnTo>
                    <a:pt x="620" y="120"/>
                  </a:lnTo>
                  <a:cubicBezTo>
                    <a:pt x="620" y="668"/>
                    <a:pt x="501" y="1192"/>
                    <a:pt x="310" y="1716"/>
                  </a:cubicBezTo>
                  <a:cubicBezTo>
                    <a:pt x="144" y="2025"/>
                    <a:pt x="72" y="2382"/>
                    <a:pt x="1" y="2787"/>
                  </a:cubicBezTo>
                  <a:lnTo>
                    <a:pt x="1382" y="2787"/>
                  </a:lnTo>
                  <a:cubicBezTo>
                    <a:pt x="1620" y="2382"/>
                    <a:pt x="1977" y="2049"/>
                    <a:pt x="2382" y="1882"/>
                  </a:cubicBezTo>
                  <a:cubicBezTo>
                    <a:pt x="2358" y="1835"/>
                    <a:pt x="2335" y="1763"/>
                    <a:pt x="2335" y="1716"/>
                  </a:cubicBezTo>
                  <a:cubicBezTo>
                    <a:pt x="2120" y="1192"/>
                    <a:pt x="2001" y="668"/>
                    <a:pt x="2001" y="120"/>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829742" y="2413271"/>
              <a:ext cx="75024" cy="22908"/>
            </a:xfrm>
            <a:custGeom>
              <a:avLst/>
              <a:gdLst/>
              <a:ahLst/>
              <a:cxnLst/>
              <a:rect l="l" t="t" r="r" b="b"/>
              <a:pathLst>
                <a:path w="2263" h="691" extrusionOk="0">
                  <a:moveTo>
                    <a:pt x="0" y="0"/>
                  </a:moveTo>
                  <a:cubicBezTo>
                    <a:pt x="96" y="215"/>
                    <a:pt x="119" y="453"/>
                    <a:pt x="119" y="691"/>
                  </a:cubicBezTo>
                  <a:lnTo>
                    <a:pt x="2167" y="691"/>
                  </a:lnTo>
                  <a:cubicBezTo>
                    <a:pt x="2167" y="453"/>
                    <a:pt x="2191" y="215"/>
                    <a:pt x="2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8"/>
          <p:cNvGrpSpPr/>
          <p:nvPr/>
        </p:nvGrpSpPr>
        <p:grpSpPr>
          <a:xfrm>
            <a:off x="1533967" y="2052472"/>
            <a:ext cx="386127" cy="383707"/>
            <a:chOff x="1533967" y="2052472"/>
            <a:chExt cx="386127" cy="383707"/>
          </a:xfrm>
        </p:grpSpPr>
        <p:sp>
          <p:nvSpPr>
            <p:cNvPr id="789" name="Google Shape;789;p48"/>
            <p:cNvSpPr/>
            <p:nvPr/>
          </p:nvSpPr>
          <p:spPr>
            <a:xfrm>
              <a:off x="1600305" y="2271146"/>
              <a:ext cx="66338" cy="66371"/>
            </a:xfrm>
            <a:custGeom>
              <a:avLst/>
              <a:gdLst/>
              <a:ahLst/>
              <a:cxnLst/>
              <a:rect l="l" t="t" r="r" b="b"/>
              <a:pathLst>
                <a:path w="2001" h="2002" extrusionOk="0">
                  <a:moveTo>
                    <a:pt x="0" y="1"/>
                  </a:moveTo>
                  <a:lnTo>
                    <a:pt x="143" y="953"/>
                  </a:lnTo>
                  <a:cubicBezTo>
                    <a:pt x="238" y="1549"/>
                    <a:pt x="786" y="2001"/>
                    <a:pt x="1381" y="2001"/>
                  </a:cubicBezTo>
                  <a:lnTo>
                    <a:pt x="2001" y="2001"/>
                  </a:lnTo>
                  <a:cubicBezTo>
                    <a:pt x="1643" y="1072"/>
                    <a:pt x="905" y="35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8"/>
            <p:cNvSpPr/>
            <p:nvPr/>
          </p:nvSpPr>
          <p:spPr>
            <a:xfrm>
              <a:off x="1785827" y="2271146"/>
              <a:ext cx="66371" cy="65609"/>
            </a:xfrm>
            <a:custGeom>
              <a:avLst/>
              <a:gdLst/>
              <a:ahLst/>
              <a:cxnLst/>
              <a:rect l="l" t="t" r="r" b="b"/>
              <a:pathLst>
                <a:path w="2002" h="1979" extrusionOk="0">
                  <a:moveTo>
                    <a:pt x="2001" y="1"/>
                  </a:moveTo>
                  <a:lnTo>
                    <a:pt x="2001" y="1"/>
                  </a:lnTo>
                  <a:cubicBezTo>
                    <a:pt x="1072" y="358"/>
                    <a:pt x="358" y="1072"/>
                    <a:pt x="1" y="1977"/>
                  </a:cubicBezTo>
                  <a:lnTo>
                    <a:pt x="620" y="1977"/>
                  </a:lnTo>
                  <a:cubicBezTo>
                    <a:pt x="635" y="1978"/>
                    <a:pt x="650" y="1978"/>
                    <a:pt x="665" y="1978"/>
                  </a:cubicBezTo>
                  <a:cubicBezTo>
                    <a:pt x="1241" y="1978"/>
                    <a:pt x="1742" y="1534"/>
                    <a:pt x="1858" y="953"/>
                  </a:cubicBezTo>
                  <a:lnTo>
                    <a:pt x="20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8"/>
            <p:cNvSpPr/>
            <p:nvPr/>
          </p:nvSpPr>
          <p:spPr>
            <a:xfrm>
              <a:off x="1715576" y="2369045"/>
              <a:ext cx="149253" cy="67134"/>
            </a:xfrm>
            <a:custGeom>
              <a:avLst/>
              <a:gdLst/>
              <a:ahLst/>
              <a:cxnLst/>
              <a:rect l="l" t="t" r="r" b="b"/>
              <a:pathLst>
                <a:path w="4502" h="2025" extrusionOk="0">
                  <a:moveTo>
                    <a:pt x="2358" y="1"/>
                  </a:moveTo>
                  <a:cubicBezTo>
                    <a:pt x="1786" y="1"/>
                    <a:pt x="1358" y="453"/>
                    <a:pt x="1358" y="1001"/>
                  </a:cubicBezTo>
                  <a:cubicBezTo>
                    <a:pt x="1358" y="1191"/>
                    <a:pt x="1191" y="1334"/>
                    <a:pt x="1024" y="1334"/>
                  </a:cubicBezTo>
                  <a:cubicBezTo>
                    <a:pt x="834" y="1334"/>
                    <a:pt x="691" y="1191"/>
                    <a:pt x="691" y="1001"/>
                  </a:cubicBezTo>
                  <a:lnTo>
                    <a:pt x="691" y="167"/>
                  </a:lnTo>
                  <a:lnTo>
                    <a:pt x="0" y="167"/>
                  </a:lnTo>
                  <a:lnTo>
                    <a:pt x="0" y="1001"/>
                  </a:lnTo>
                  <a:cubicBezTo>
                    <a:pt x="0" y="1572"/>
                    <a:pt x="453" y="2025"/>
                    <a:pt x="1024" y="2025"/>
                  </a:cubicBezTo>
                  <a:cubicBezTo>
                    <a:pt x="1596" y="2025"/>
                    <a:pt x="2024" y="1572"/>
                    <a:pt x="2024" y="1001"/>
                  </a:cubicBezTo>
                  <a:cubicBezTo>
                    <a:pt x="2024" y="834"/>
                    <a:pt x="2191" y="667"/>
                    <a:pt x="2358" y="667"/>
                  </a:cubicBezTo>
                  <a:lnTo>
                    <a:pt x="4168" y="667"/>
                  </a:lnTo>
                  <a:cubicBezTo>
                    <a:pt x="4358" y="667"/>
                    <a:pt x="4501" y="525"/>
                    <a:pt x="4501" y="358"/>
                  </a:cubicBezTo>
                  <a:cubicBezTo>
                    <a:pt x="4501" y="144"/>
                    <a:pt x="4358" y="1"/>
                    <a:pt x="41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1533967" y="2052472"/>
              <a:ext cx="386127" cy="298439"/>
            </a:xfrm>
            <a:custGeom>
              <a:avLst/>
              <a:gdLst/>
              <a:ahLst/>
              <a:cxnLst/>
              <a:rect l="l" t="t" r="r" b="b"/>
              <a:pathLst>
                <a:path w="11647" h="9002" extrusionOk="0">
                  <a:moveTo>
                    <a:pt x="4954" y="2262"/>
                  </a:moveTo>
                  <a:cubicBezTo>
                    <a:pt x="5121" y="2262"/>
                    <a:pt x="5288" y="2405"/>
                    <a:pt x="5288" y="2572"/>
                  </a:cubicBezTo>
                  <a:cubicBezTo>
                    <a:pt x="5288" y="2763"/>
                    <a:pt x="5121" y="2905"/>
                    <a:pt x="4954" y="2905"/>
                  </a:cubicBezTo>
                  <a:cubicBezTo>
                    <a:pt x="4764" y="2905"/>
                    <a:pt x="4621" y="2763"/>
                    <a:pt x="4621" y="2572"/>
                  </a:cubicBezTo>
                  <a:cubicBezTo>
                    <a:pt x="4621" y="2405"/>
                    <a:pt x="4764" y="2262"/>
                    <a:pt x="4954" y="2262"/>
                  </a:cubicBezTo>
                  <a:close/>
                  <a:moveTo>
                    <a:pt x="6645" y="2262"/>
                  </a:moveTo>
                  <a:cubicBezTo>
                    <a:pt x="6836" y="2262"/>
                    <a:pt x="6978" y="2405"/>
                    <a:pt x="6978" y="2572"/>
                  </a:cubicBezTo>
                  <a:cubicBezTo>
                    <a:pt x="6978" y="2763"/>
                    <a:pt x="6836" y="2905"/>
                    <a:pt x="6645" y="2905"/>
                  </a:cubicBezTo>
                  <a:cubicBezTo>
                    <a:pt x="6478" y="2905"/>
                    <a:pt x="6312" y="2763"/>
                    <a:pt x="6312" y="2572"/>
                  </a:cubicBezTo>
                  <a:cubicBezTo>
                    <a:pt x="6312" y="2405"/>
                    <a:pt x="6478" y="2262"/>
                    <a:pt x="6645" y="2262"/>
                  </a:cubicBezTo>
                  <a:close/>
                  <a:moveTo>
                    <a:pt x="5812" y="3834"/>
                  </a:moveTo>
                  <a:cubicBezTo>
                    <a:pt x="6002" y="3834"/>
                    <a:pt x="6145" y="3977"/>
                    <a:pt x="6145" y="4144"/>
                  </a:cubicBezTo>
                  <a:lnTo>
                    <a:pt x="6145" y="5287"/>
                  </a:lnTo>
                  <a:cubicBezTo>
                    <a:pt x="6145" y="5477"/>
                    <a:pt x="6002" y="5620"/>
                    <a:pt x="5812" y="5620"/>
                  </a:cubicBezTo>
                  <a:cubicBezTo>
                    <a:pt x="5645" y="5620"/>
                    <a:pt x="5478" y="5477"/>
                    <a:pt x="5478" y="5287"/>
                  </a:cubicBezTo>
                  <a:lnTo>
                    <a:pt x="5478" y="4144"/>
                  </a:lnTo>
                  <a:cubicBezTo>
                    <a:pt x="5478" y="3977"/>
                    <a:pt x="5645" y="3834"/>
                    <a:pt x="5812" y="3834"/>
                  </a:cubicBezTo>
                  <a:close/>
                  <a:moveTo>
                    <a:pt x="7380" y="4263"/>
                  </a:moveTo>
                  <a:cubicBezTo>
                    <a:pt x="7436" y="4263"/>
                    <a:pt x="7494" y="4279"/>
                    <a:pt x="7550" y="4310"/>
                  </a:cubicBezTo>
                  <a:cubicBezTo>
                    <a:pt x="7717" y="4406"/>
                    <a:pt x="7788" y="4596"/>
                    <a:pt x="7693" y="4739"/>
                  </a:cubicBezTo>
                  <a:lnTo>
                    <a:pt x="7240" y="5644"/>
                  </a:lnTo>
                  <a:cubicBezTo>
                    <a:pt x="7177" y="5771"/>
                    <a:pt x="7071" y="5835"/>
                    <a:pt x="6958" y="5835"/>
                  </a:cubicBezTo>
                  <a:cubicBezTo>
                    <a:pt x="6902" y="5835"/>
                    <a:pt x="6844" y="5819"/>
                    <a:pt x="6788" y="5787"/>
                  </a:cubicBezTo>
                  <a:cubicBezTo>
                    <a:pt x="6621" y="5692"/>
                    <a:pt x="6550" y="5501"/>
                    <a:pt x="6645" y="5335"/>
                  </a:cubicBezTo>
                  <a:lnTo>
                    <a:pt x="7098" y="4453"/>
                  </a:lnTo>
                  <a:cubicBezTo>
                    <a:pt x="7161" y="4326"/>
                    <a:pt x="7267" y="4263"/>
                    <a:pt x="7380" y="4263"/>
                  </a:cubicBezTo>
                  <a:close/>
                  <a:moveTo>
                    <a:pt x="4225" y="4292"/>
                  </a:moveTo>
                  <a:cubicBezTo>
                    <a:pt x="4355" y="4292"/>
                    <a:pt x="4469" y="4361"/>
                    <a:pt x="4502" y="4477"/>
                  </a:cubicBezTo>
                  <a:lnTo>
                    <a:pt x="4954" y="5382"/>
                  </a:lnTo>
                  <a:cubicBezTo>
                    <a:pt x="5049" y="5525"/>
                    <a:pt x="4978" y="5739"/>
                    <a:pt x="4811" y="5835"/>
                  </a:cubicBezTo>
                  <a:cubicBezTo>
                    <a:pt x="4756" y="5855"/>
                    <a:pt x="4698" y="5866"/>
                    <a:pt x="4643" y="5866"/>
                  </a:cubicBezTo>
                  <a:cubicBezTo>
                    <a:pt x="4510" y="5866"/>
                    <a:pt x="4393" y="5803"/>
                    <a:pt x="4359" y="5668"/>
                  </a:cubicBezTo>
                  <a:lnTo>
                    <a:pt x="3906" y="4787"/>
                  </a:lnTo>
                  <a:cubicBezTo>
                    <a:pt x="3811" y="4596"/>
                    <a:pt x="3883" y="4406"/>
                    <a:pt x="4049" y="4334"/>
                  </a:cubicBezTo>
                  <a:cubicBezTo>
                    <a:pt x="4108" y="4305"/>
                    <a:pt x="4168" y="4292"/>
                    <a:pt x="4225" y="4292"/>
                  </a:cubicBezTo>
                  <a:close/>
                  <a:moveTo>
                    <a:pt x="4930" y="0"/>
                  </a:moveTo>
                  <a:cubicBezTo>
                    <a:pt x="4740" y="0"/>
                    <a:pt x="4597" y="143"/>
                    <a:pt x="4597" y="310"/>
                  </a:cubicBezTo>
                  <a:lnTo>
                    <a:pt x="4597" y="1000"/>
                  </a:lnTo>
                  <a:cubicBezTo>
                    <a:pt x="3978" y="1381"/>
                    <a:pt x="3525" y="2048"/>
                    <a:pt x="3454" y="2810"/>
                  </a:cubicBezTo>
                  <a:cubicBezTo>
                    <a:pt x="2216" y="3215"/>
                    <a:pt x="1049" y="3882"/>
                    <a:pt x="120" y="4811"/>
                  </a:cubicBezTo>
                  <a:cubicBezTo>
                    <a:pt x="48" y="4906"/>
                    <a:pt x="1" y="5025"/>
                    <a:pt x="48" y="5144"/>
                  </a:cubicBezTo>
                  <a:cubicBezTo>
                    <a:pt x="72" y="5263"/>
                    <a:pt x="168" y="5358"/>
                    <a:pt x="287" y="5382"/>
                  </a:cubicBezTo>
                  <a:lnTo>
                    <a:pt x="1882" y="5835"/>
                  </a:lnTo>
                  <a:cubicBezTo>
                    <a:pt x="3311" y="6216"/>
                    <a:pt x="4454" y="7335"/>
                    <a:pt x="4835" y="8764"/>
                  </a:cubicBezTo>
                  <a:cubicBezTo>
                    <a:pt x="4859" y="8930"/>
                    <a:pt x="5002" y="9002"/>
                    <a:pt x="5169" y="9002"/>
                  </a:cubicBezTo>
                  <a:lnTo>
                    <a:pt x="6526" y="9002"/>
                  </a:lnTo>
                  <a:cubicBezTo>
                    <a:pt x="6669" y="9002"/>
                    <a:pt x="6836" y="8930"/>
                    <a:pt x="6859" y="8764"/>
                  </a:cubicBezTo>
                  <a:cubicBezTo>
                    <a:pt x="7240" y="7335"/>
                    <a:pt x="8384" y="6216"/>
                    <a:pt x="9812" y="5835"/>
                  </a:cubicBezTo>
                  <a:lnTo>
                    <a:pt x="11408" y="5382"/>
                  </a:lnTo>
                  <a:cubicBezTo>
                    <a:pt x="11527" y="5358"/>
                    <a:pt x="11622" y="5263"/>
                    <a:pt x="11646" y="5144"/>
                  </a:cubicBezTo>
                  <a:cubicBezTo>
                    <a:pt x="11622" y="5025"/>
                    <a:pt x="11598" y="4906"/>
                    <a:pt x="11503" y="4811"/>
                  </a:cubicBezTo>
                  <a:cubicBezTo>
                    <a:pt x="10574" y="3882"/>
                    <a:pt x="9408" y="3215"/>
                    <a:pt x="8169" y="2810"/>
                  </a:cubicBezTo>
                  <a:cubicBezTo>
                    <a:pt x="8098" y="2048"/>
                    <a:pt x="7669" y="1381"/>
                    <a:pt x="7026" y="1000"/>
                  </a:cubicBezTo>
                  <a:lnTo>
                    <a:pt x="7026" y="310"/>
                  </a:lnTo>
                  <a:cubicBezTo>
                    <a:pt x="7026" y="143"/>
                    <a:pt x="6883" y="0"/>
                    <a:pt x="6716" y="0"/>
                  </a:cubicBezTo>
                  <a:cubicBezTo>
                    <a:pt x="6526" y="0"/>
                    <a:pt x="6383" y="143"/>
                    <a:pt x="6383" y="310"/>
                  </a:cubicBezTo>
                  <a:lnTo>
                    <a:pt x="6383" y="738"/>
                  </a:lnTo>
                  <a:cubicBezTo>
                    <a:pt x="6193" y="667"/>
                    <a:pt x="6026" y="667"/>
                    <a:pt x="5812" y="667"/>
                  </a:cubicBezTo>
                  <a:cubicBezTo>
                    <a:pt x="5597" y="667"/>
                    <a:pt x="5431" y="715"/>
                    <a:pt x="5240" y="738"/>
                  </a:cubicBezTo>
                  <a:lnTo>
                    <a:pt x="5240" y="310"/>
                  </a:lnTo>
                  <a:cubicBezTo>
                    <a:pt x="5240" y="143"/>
                    <a:pt x="5097" y="0"/>
                    <a:pt x="49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8"/>
          <p:cNvGrpSpPr/>
          <p:nvPr/>
        </p:nvGrpSpPr>
        <p:grpSpPr>
          <a:xfrm>
            <a:off x="2346369" y="2050881"/>
            <a:ext cx="385332" cy="386094"/>
            <a:chOff x="2346369" y="2050881"/>
            <a:chExt cx="385332" cy="386094"/>
          </a:xfrm>
        </p:grpSpPr>
        <p:sp>
          <p:nvSpPr>
            <p:cNvPr id="794" name="Google Shape;794;p48"/>
            <p:cNvSpPr/>
            <p:nvPr/>
          </p:nvSpPr>
          <p:spPr>
            <a:xfrm>
              <a:off x="2670866" y="2384064"/>
              <a:ext cx="60835" cy="52116"/>
            </a:xfrm>
            <a:custGeom>
              <a:avLst/>
              <a:gdLst/>
              <a:ahLst/>
              <a:cxnLst/>
              <a:rect l="l" t="t" r="r" b="b"/>
              <a:pathLst>
                <a:path w="1835" h="1572" extrusionOk="0">
                  <a:moveTo>
                    <a:pt x="1" y="0"/>
                  </a:moveTo>
                  <a:cubicBezTo>
                    <a:pt x="120" y="381"/>
                    <a:pt x="191" y="786"/>
                    <a:pt x="191" y="1238"/>
                  </a:cubicBezTo>
                  <a:lnTo>
                    <a:pt x="191" y="1572"/>
                  </a:lnTo>
                  <a:lnTo>
                    <a:pt x="1477" y="1572"/>
                  </a:lnTo>
                  <a:cubicBezTo>
                    <a:pt x="1644" y="1572"/>
                    <a:pt x="1787" y="1429"/>
                    <a:pt x="1787" y="1238"/>
                  </a:cubicBezTo>
                  <a:cubicBezTo>
                    <a:pt x="1834" y="548"/>
                    <a:pt x="1287" y="0"/>
                    <a:pt x="5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8"/>
            <p:cNvSpPr/>
            <p:nvPr/>
          </p:nvSpPr>
          <p:spPr>
            <a:xfrm>
              <a:off x="2346369" y="2252979"/>
              <a:ext cx="308749" cy="183996"/>
            </a:xfrm>
            <a:custGeom>
              <a:avLst/>
              <a:gdLst/>
              <a:ahLst/>
              <a:cxnLst/>
              <a:rect l="l" t="t" r="r" b="b"/>
              <a:pathLst>
                <a:path w="9313" h="5550" extrusionOk="0">
                  <a:moveTo>
                    <a:pt x="5335" y="1"/>
                  </a:moveTo>
                  <a:cubicBezTo>
                    <a:pt x="5145" y="1"/>
                    <a:pt x="5002" y="168"/>
                    <a:pt x="5002" y="334"/>
                  </a:cubicBezTo>
                  <a:lnTo>
                    <a:pt x="5002" y="1239"/>
                  </a:lnTo>
                  <a:lnTo>
                    <a:pt x="4430" y="1239"/>
                  </a:lnTo>
                  <a:cubicBezTo>
                    <a:pt x="3621" y="1239"/>
                    <a:pt x="2906" y="1668"/>
                    <a:pt x="2525" y="2359"/>
                  </a:cubicBezTo>
                  <a:cubicBezTo>
                    <a:pt x="2382" y="2263"/>
                    <a:pt x="2192" y="2216"/>
                    <a:pt x="2025" y="2192"/>
                  </a:cubicBezTo>
                  <a:lnTo>
                    <a:pt x="2025" y="1787"/>
                  </a:lnTo>
                  <a:cubicBezTo>
                    <a:pt x="2025" y="1620"/>
                    <a:pt x="1882" y="1477"/>
                    <a:pt x="1692" y="1477"/>
                  </a:cubicBezTo>
                  <a:cubicBezTo>
                    <a:pt x="1525" y="1477"/>
                    <a:pt x="1358" y="1620"/>
                    <a:pt x="1358" y="1787"/>
                  </a:cubicBezTo>
                  <a:lnTo>
                    <a:pt x="1358" y="2192"/>
                  </a:lnTo>
                  <a:cubicBezTo>
                    <a:pt x="596" y="2335"/>
                    <a:pt x="1" y="3025"/>
                    <a:pt x="1" y="3859"/>
                  </a:cubicBezTo>
                  <a:cubicBezTo>
                    <a:pt x="1" y="4811"/>
                    <a:pt x="763" y="5550"/>
                    <a:pt x="1692" y="5550"/>
                  </a:cubicBezTo>
                  <a:lnTo>
                    <a:pt x="6788" y="5550"/>
                  </a:lnTo>
                  <a:lnTo>
                    <a:pt x="6788" y="5216"/>
                  </a:lnTo>
                  <a:cubicBezTo>
                    <a:pt x="6788" y="4407"/>
                    <a:pt x="6145" y="3740"/>
                    <a:pt x="5288" y="3740"/>
                  </a:cubicBezTo>
                  <a:lnTo>
                    <a:pt x="4407" y="3740"/>
                  </a:lnTo>
                  <a:cubicBezTo>
                    <a:pt x="4216" y="3740"/>
                    <a:pt x="4073" y="3573"/>
                    <a:pt x="4073" y="3406"/>
                  </a:cubicBezTo>
                  <a:cubicBezTo>
                    <a:pt x="4073" y="3216"/>
                    <a:pt x="4216" y="3073"/>
                    <a:pt x="4407" y="3073"/>
                  </a:cubicBezTo>
                  <a:lnTo>
                    <a:pt x="5288" y="3073"/>
                  </a:lnTo>
                  <a:cubicBezTo>
                    <a:pt x="6478" y="3073"/>
                    <a:pt x="7431" y="4026"/>
                    <a:pt x="7431" y="5216"/>
                  </a:cubicBezTo>
                  <a:lnTo>
                    <a:pt x="7431" y="5550"/>
                  </a:lnTo>
                  <a:lnTo>
                    <a:pt x="9265" y="5550"/>
                  </a:lnTo>
                  <a:lnTo>
                    <a:pt x="9265" y="5216"/>
                  </a:lnTo>
                  <a:cubicBezTo>
                    <a:pt x="9312" y="3668"/>
                    <a:pt x="8455" y="2359"/>
                    <a:pt x="7241" y="1716"/>
                  </a:cubicBezTo>
                  <a:lnTo>
                    <a:pt x="7502" y="1239"/>
                  </a:lnTo>
                  <a:lnTo>
                    <a:pt x="7788" y="1406"/>
                  </a:lnTo>
                  <a:cubicBezTo>
                    <a:pt x="7845" y="1439"/>
                    <a:pt x="7905" y="1455"/>
                    <a:pt x="7964" y="1455"/>
                  </a:cubicBezTo>
                  <a:cubicBezTo>
                    <a:pt x="8077" y="1455"/>
                    <a:pt x="8186" y="1396"/>
                    <a:pt x="8265" y="1287"/>
                  </a:cubicBezTo>
                  <a:cubicBezTo>
                    <a:pt x="8360" y="1144"/>
                    <a:pt x="8312" y="930"/>
                    <a:pt x="8169" y="811"/>
                  </a:cubicBezTo>
                  <a:lnTo>
                    <a:pt x="7574" y="477"/>
                  </a:lnTo>
                  <a:cubicBezTo>
                    <a:pt x="7522" y="455"/>
                    <a:pt x="7468" y="444"/>
                    <a:pt x="7414" y="444"/>
                  </a:cubicBezTo>
                  <a:cubicBezTo>
                    <a:pt x="7294" y="444"/>
                    <a:pt x="7172" y="498"/>
                    <a:pt x="7074" y="596"/>
                  </a:cubicBezTo>
                  <a:lnTo>
                    <a:pt x="6598" y="1430"/>
                  </a:lnTo>
                  <a:cubicBezTo>
                    <a:pt x="6312" y="1358"/>
                    <a:pt x="6002" y="1263"/>
                    <a:pt x="5693" y="1263"/>
                  </a:cubicBezTo>
                  <a:lnTo>
                    <a:pt x="5693" y="668"/>
                  </a:lnTo>
                  <a:lnTo>
                    <a:pt x="6002" y="668"/>
                  </a:lnTo>
                  <a:cubicBezTo>
                    <a:pt x="6193" y="668"/>
                    <a:pt x="6336" y="525"/>
                    <a:pt x="6336" y="334"/>
                  </a:cubicBezTo>
                  <a:cubicBezTo>
                    <a:pt x="6336" y="168"/>
                    <a:pt x="6193" y="1"/>
                    <a:pt x="60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8"/>
            <p:cNvSpPr/>
            <p:nvPr/>
          </p:nvSpPr>
          <p:spPr>
            <a:xfrm>
              <a:off x="2346369" y="2183524"/>
              <a:ext cx="60039" cy="52149"/>
            </a:xfrm>
            <a:custGeom>
              <a:avLst/>
              <a:gdLst/>
              <a:ahLst/>
              <a:cxnLst/>
              <a:rect l="l" t="t" r="r" b="b"/>
              <a:pathLst>
                <a:path w="1811" h="1573" extrusionOk="0">
                  <a:moveTo>
                    <a:pt x="1263" y="0"/>
                  </a:moveTo>
                  <a:cubicBezTo>
                    <a:pt x="572" y="0"/>
                    <a:pt x="1" y="548"/>
                    <a:pt x="1" y="1239"/>
                  </a:cubicBezTo>
                  <a:cubicBezTo>
                    <a:pt x="1" y="1429"/>
                    <a:pt x="144" y="1572"/>
                    <a:pt x="358" y="1572"/>
                  </a:cubicBezTo>
                  <a:lnTo>
                    <a:pt x="1644" y="1572"/>
                  </a:lnTo>
                  <a:lnTo>
                    <a:pt x="1644" y="1239"/>
                  </a:lnTo>
                  <a:cubicBezTo>
                    <a:pt x="1644" y="786"/>
                    <a:pt x="1692" y="381"/>
                    <a:pt x="1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2421393" y="2050881"/>
              <a:ext cx="308716" cy="183996"/>
            </a:xfrm>
            <a:custGeom>
              <a:avLst/>
              <a:gdLst/>
              <a:ahLst/>
              <a:cxnLst/>
              <a:rect l="l" t="t" r="r" b="b"/>
              <a:pathLst>
                <a:path w="9312" h="5550" extrusionOk="0">
                  <a:moveTo>
                    <a:pt x="3311" y="0"/>
                  </a:moveTo>
                  <a:cubicBezTo>
                    <a:pt x="3120" y="0"/>
                    <a:pt x="2977" y="167"/>
                    <a:pt x="2977" y="334"/>
                  </a:cubicBezTo>
                  <a:cubicBezTo>
                    <a:pt x="2977" y="524"/>
                    <a:pt x="3120" y="667"/>
                    <a:pt x="3311" y="667"/>
                  </a:cubicBezTo>
                  <a:lnTo>
                    <a:pt x="3620" y="667"/>
                  </a:lnTo>
                  <a:lnTo>
                    <a:pt x="3620" y="1263"/>
                  </a:lnTo>
                  <a:cubicBezTo>
                    <a:pt x="3311" y="1286"/>
                    <a:pt x="3001" y="1358"/>
                    <a:pt x="2715" y="1429"/>
                  </a:cubicBezTo>
                  <a:lnTo>
                    <a:pt x="2239" y="596"/>
                  </a:lnTo>
                  <a:cubicBezTo>
                    <a:pt x="2173" y="497"/>
                    <a:pt x="2051" y="444"/>
                    <a:pt x="1926" y="444"/>
                  </a:cubicBezTo>
                  <a:cubicBezTo>
                    <a:pt x="1870" y="444"/>
                    <a:pt x="1814" y="455"/>
                    <a:pt x="1763" y="477"/>
                  </a:cubicBezTo>
                  <a:lnTo>
                    <a:pt x="1167" y="810"/>
                  </a:lnTo>
                  <a:cubicBezTo>
                    <a:pt x="1001" y="905"/>
                    <a:pt x="953" y="1120"/>
                    <a:pt x="1048" y="1286"/>
                  </a:cubicBezTo>
                  <a:cubicBezTo>
                    <a:pt x="1097" y="1384"/>
                    <a:pt x="1213" y="1449"/>
                    <a:pt x="1343" y="1449"/>
                  </a:cubicBezTo>
                  <a:cubicBezTo>
                    <a:pt x="1402" y="1449"/>
                    <a:pt x="1465" y="1435"/>
                    <a:pt x="1524" y="1406"/>
                  </a:cubicBezTo>
                  <a:lnTo>
                    <a:pt x="1810" y="1239"/>
                  </a:lnTo>
                  <a:lnTo>
                    <a:pt x="2072" y="1715"/>
                  </a:lnTo>
                  <a:cubicBezTo>
                    <a:pt x="858" y="2382"/>
                    <a:pt x="0" y="3692"/>
                    <a:pt x="0" y="5192"/>
                  </a:cubicBezTo>
                  <a:lnTo>
                    <a:pt x="0" y="5525"/>
                  </a:lnTo>
                  <a:lnTo>
                    <a:pt x="1810" y="5525"/>
                  </a:lnTo>
                  <a:lnTo>
                    <a:pt x="1810" y="5216"/>
                  </a:lnTo>
                  <a:lnTo>
                    <a:pt x="1882" y="5216"/>
                  </a:lnTo>
                  <a:cubicBezTo>
                    <a:pt x="1882" y="4025"/>
                    <a:pt x="2834" y="3073"/>
                    <a:pt x="4025" y="3073"/>
                  </a:cubicBezTo>
                  <a:lnTo>
                    <a:pt x="4906" y="3073"/>
                  </a:lnTo>
                  <a:cubicBezTo>
                    <a:pt x="5097" y="3073"/>
                    <a:pt x="5239" y="3215"/>
                    <a:pt x="5239" y="3406"/>
                  </a:cubicBezTo>
                  <a:cubicBezTo>
                    <a:pt x="5239" y="3573"/>
                    <a:pt x="5097" y="3739"/>
                    <a:pt x="4906" y="3739"/>
                  </a:cubicBezTo>
                  <a:lnTo>
                    <a:pt x="4025" y="3739"/>
                  </a:lnTo>
                  <a:cubicBezTo>
                    <a:pt x="3215" y="3739"/>
                    <a:pt x="2525" y="4382"/>
                    <a:pt x="2525" y="5216"/>
                  </a:cubicBezTo>
                  <a:lnTo>
                    <a:pt x="2525" y="5549"/>
                  </a:lnTo>
                  <a:lnTo>
                    <a:pt x="7621" y="5549"/>
                  </a:lnTo>
                  <a:cubicBezTo>
                    <a:pt x="8574" y="5549"/>
                    <a:pt x="9312" y="4763"/>
                    <a:pt x="9312" y="3858"/>
                  </a:cubicBezTo>
                  <a:cubicBezTo>
                    <a:pt x="9312" y="3025"/>
                    <a:pt x="8716" y="2334"/>
                    <a:pt x="7954" y="2191"/>
                  </a:cubicBezTo>
                  <a:lnTo>
                    <a:pt x="7954" y="1787"/>
                  </a:lnTo>
                  <a:cubicBezTo>
                    <a:pt x="7954" y="1620"/>
                    <a:pt x="7788" y="1477"/>
                    <a:pt x="7621" y="1477"/>
                  </a:cubicBezTo>
                  <a:cubicBezTo>
                    <a:pt x="7430" y="1477"/>
                    <a:pt x="7288" y="1620"/>
                    <a:pt x="7288" y="1787"/>
                  </a:cubicBezTo>
                  <a:lnTo>
                    <a:pt x="7288" y="2191"/>
                  </a:lnTo>
                  <a:cubicBezTo>
                    <a:pt x="7121" y="2215"/>
                    <a:pt x="6954" y="2263"/>
                    <a:pt x="6787" y="2358"/>
                  </a:cubicBezTo>
                  <a:cubicBezTo>
                    <a:pt x="6406" y="1667"/>
                    <a:pt x="5692" y="1239"/>
                    <a:pt x="4882" y="1239"/>
                  </a:cubicBezTo>
                  <a:lnTo>
                    <a:pt x="4311" y="1239"/>
                  </a:lnTo>
                  <a:lnTo>
                    <a:pt x="4311" y="334"/>
                  </a:lnTo>
                  <a:cubicBezTo>
                    <a:pt x="4311" y="167"/>
                    <a:pt x="4168" y="0"/>
                    <a:pt x="3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8"/>
          <p:cNvGrpSpPr/>
          <p:nvPr/>
        </p:nvGrpSpPr>
        <p:grpSpPr>
          <a:xfrm>
            <a:off x="3160362" y="2051047"/>
            <a:ext cx="384536" cy="385133"/>
            <a:chOff x="3160362" y="2051047"/>
            <a:chExt cx="384536" cy="385133"/>
          </a:xfrm>
        </p:grpSpPr>
        <p:sp>
          <p:nvSpPr>
            <p:cNvPr id="799" name="Google Shape;799;p48"/>
            <p:cNvSpPr/>
            <p:nvPr/>
          </p:nvSpPr>
          <p:spPr>
            <a:xfrm>
              <a:off x="3309582" y="2151134"/>
              <a:ext cx="67929" cy="60039"/>
            </a:xfrm>
            <a:custGeom>
              <a:avLst/>
              <a:gdLst/>
              <a:ahLst/>
              <a:cxnLst/>
              <a:rect l="l" t="t" r="r" b="b"/>
              <a:pathLst>
                <a:path w="2049" h="1811" extrusionOk="0">
                  <a:moveTo>
                    <a:pt x="1644" y="1"/>
                  </a:moveTo>
                  <a:lnTo>
                    <a:pt x="1" y="953"/>
                  </a:lnTo>
                  <a:cubicBezTo>
                    <a:pt x="96" y="1382"/>
                    <a:pt x="548" y="1811"/>
                    <a:pt x="1048" y="1811"/>
                  </a:cubicBezTo>
                  <a:cubicBezTo>
                    <a:pt x="1620" y="1811"/>
                    <a:pt x="2049" y="1358"/>
                    <a:pt x="2049" y="787"/>
                  </a:cubicBezTo>
                  <a:cubicBezTo>
                    <a:pt x="2049" y="477"/>
                    <a:pt x="1906" y="168"/>
                    <a:pt x="16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8"/>
            <p:cNvSpPr/>
            <p:nvPr/>
          </p:nvSpPr>
          <p:spPr>
            <a:xfrm>
              <a:off x="3230646" y="2286164"/>
              <a:ext cx="47408" cy="15018"/>
            </a:xfrm>
            <a:custGeom>
              <a:avLst/>
              <a:gdLst/>
              <a:ahLst/>
              <a:cxnLst/>
              <a:rect l="l" t="t" r="r" b="b"/>
              <a:pathLst>
                <a:path w="1430" h="453" extrusionOk="0">
                  <a:moveTo>
                    <a:pt x="0" y="0"/>
                  </a:moveTo>
                  <a:cubicBezTo>
                    <a:pt x="119" y="262"/>
                    <a:pt x="381" y="453"/>
                    <a:pt x="715" y="453"/>
                  </a:cubicBezTo>
                  <a:cubicBezTo>
                    <a:pt x="1048" y="453"/>
                    <a:pt x="1310" y="262"/>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3373533" y="2286164"/>
              <a:ext cx="57685" cy="60039"/>
            </a:xfrm>
            <a:custGeom>
              <a:avLst/>
              <a:gdLst/>
              <a:ahLst/>
              <a:cxnLst/>
              <a:rect l="l" t="t" r="r" b="b"/>
              <a:pathLst>
                <a:path w="1740" h="1811" extrusionOk="0">
                  <a:moveTo>
                    <a:pt x="1" y="0"/>
                  </a:moveTo>
                  <a:cubicBezTo>
                    <a:pt x="96" y="214"/>
                    <a:pt x="263" y="357"/>
                    <a:pt x="501" y="405"/>
                  </a:cubicBezTo>
                  <a:cubicBezTo>
                    <a:pt x="620" y="453"/>
                    <a:pt x="691" y="524"/>
                    <a:pt x="739" y="619"/>
                  </a:cubicBezTo>
                  <a:cubicBezTo>
                    <a:pt x="786" y="715"/>
                    <a:pt x="786" y="834"/>
                    <a:pt x="715" y="929"/>
                  </a:cubicBezTo>
                  <a:cubicBezTo>
                    <a:pt x="644" y="1000"/>
                    <a:pt x="596" y="1119"/>
                    <a:pt x="596" y="1238"/>
                  </a:cubicBezTo>
                  <a:cubicBezTo>
                    <a:pt x="596" y="1572"/>
                    <a:pt x="882" y="1810"/>
                    <a:pt x="1167" y="1810"/>
                  </a:cubicBezTo>
                  <a:cubicBezTo>
                    <a:pt x="1501" y="1810"/>
                    <a:pt x="1739" y="1548"/>
                    <a:pt x="1739" y="1238"/>
                  </a:cubicBezTo>
                  <a:cubicBezTo>
                    <a:pt x="1739" y="1048"/>
                    <a:pt x="1620" y="834"/>
                    <a:pt x="1406" y="738"/>
                  </a:cubicBezTo>
                  <a:cubicBezTo>
                    <a:pt x="1310" y="691"/>
                    <a:pt x="1215" y="596"/>
                    <a:pt x="1215" y="500"/>
                  </a:cubicBezTo>
                  <a:cubicBezTo>
                    <a:pt x="1191" y="381"/>
                    <a:pt x="1215" y="286"/>
                    <a:pt x="1310" y="214"/>
                  </a:cubicBezTo>
                  <a:cubicBezTo>
                    <a:pt x="1382" y="143"/>
                    <a:pt x="1406" y="95"/>
                    <a:pt x="14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3273280" y="2402198"/>
              <a:ext cx="38722" cy="33981"/>
            </a:xfrm>
            <a:custGeom>
              <a:avLst/>
              <a:gdLst/>
              <a:ahLst/>
              <a:cxnLst/>
              <a:rect l="l" t="t" r="r" b="b"/>
              <a:pathLst>
                <a:path w="1168" h="1025" extrusionOk="0">
                  <a:moveTo>
                    <a:pt x="572" y="1"/>
                  </a:moveTo>
                  <a:cubicBezTo>
                    <a:pt x="238" y="1"/>
                    <a:pt x="0" y="263"/>
                    <a:pt x="0" y="572"/>
                  </a:cubicBezTo>
                  <a:cubicBezTo>
                    <a:pt x="0" y="739"/>
                    <a:pt x="95" y="930"/>
                    <a:pt x="238" y="1025"/>
                  </a:cubicBezTo>
                  <a:lnTo>
                    <a:pt x="929" y="1025"/>
                  </a:lnTo>
                  <a:cubicBezTo>
                    <a:pt x="1072" y="930"/>
                    <a:pt x="1167" y="739"/>
                    <a:pt x="1167" y="572"/>
                  </a:cubicBezTo>
                  <a:cubicBezTo>
                    <a:pt x="1119" y="239"/>
                    <a:pt x="881" y="1"/>
                    <a:pt x="5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3169844" y="2098621"/>
              <a:ext cx="375054" cy="164668"/>
            </a:xfrm>
            <a:custGeom>
              <a:avLst/>
              <a:gdLst/>
              <a:ahLst/>
              <a:cxnLst/>
              <a:rect l="l" t="t" r="r" b="b"/>
              <a:pathLst>
                <a:path w="11313" h="4967" extrusionOk="0">
                  <a:moveTo>
                    <a:pt x="8216" y="1942"/>
                  </a:moveTo>
                  <a:cubicBezTo>
                    <a:pt x="8383" y="1942"/>
                    <a:pt x="8526" y="2085"/>
                    <a:pt x="8526" y="2252"/>
                  </a:cubicBezTo>
                  <a:cubicBezTo>
                    <a:pt x="8574" y="2442"/>
                    <a:pt x="8407" y="2585"/>
                    <a:pt x="8216" y="2585"/>
                  </a:cubicBezTo>
                  <a:cubicBezTo>
                    <a:pt x="8026" y="2585"/>
                    <a:pt x="7883" y="2442"/>
                    <a:pt x="7883" y="2252"/>
                  </a:cubicBezTo>
                  <a:cubicBezTo>
                    <a:pt x="7883" y="2085"/>
                    <a:pt x="8026" y="1942"/>
                    <a:pt x="8216" y="1942"/>
                  </a:cubicBezTo>
                  <a:close/>
                  <a:moveTo>
                    <a:pt x="9240" y="3585"/>
                  </a:moveTo>
                  <a:cubicBezTo>
                    <a:pt x="9431" y="3585"/>
                    <a:pt x="9574" y="3752"/>
                    <a:pt x="9574" y="3919"/>
                  </a:cubicBezTo>
                  <a:cubicBezTo>
                    <a:pt x="9574" y="4109"/>
                    <a:pt x="9431" y="4252"/>
                    <a:pt x="9240" y="4252"/>
                  </a:cubicBezTo>
                  <a:cubicBezTo>
                    <a:pt x="9074" y="4252"/>
                    <a:pt x="8931" y="4109"/>
                    <a:pt x="8931" y="3919"/>
                  </a:cubicBezTo>
                  <a:cubicBezTo>
                    <a:pt x="8931" y="3752"/>
                    <a:pt x="9074" y="3585"/>
                    <a:pt x="9240" y="3585"/>
                  </a:cubicBezTo>
                  <a:close/>
                  <a:moveTo>
                    <a:pt x="8669" y="0"/>
                  </a:moveTo>
                  <a:cubicBezTo>
                    <a:pt x="8611" y="0"/>
                    <a:pt x="8554" y="19"/>
                    <a:pt x="8502" y="61"/>
                  </a:cubicBezTo>
                  <a:lnTo>
                    <a:pt x="6502" y="1228"/>
                  </a:lnTo>
                  <a:cubicBezTo>
                    <a:pt x="6811" y="1513"/>
                    <a:pt x="6978" y="1942"/>
                    <a:pt x="6978" y="2371"/>
                  </a:cubicBezTo>
                  <a:cubicBezTo>
                    <a:pt x="6978" y="3323"/>
                    <a:pt x="6216" y="4085"/>
                    <a:pt x="5287" y="4085"/>
                  </a:cubicBezTo>
                  <a:cubicBezTo>
                    <a:pt x="4525" y="4085"/>
                    <a:pt x="3858" y="3561"/>
                    <a:pt x="3644" y="2847"/>
                  </a:cubicBezTo>
                  <a:lnTo>
                    <a:pt x="0" y="4967"/>
                  </a:lnTo>
                  <a:lnTo>
                    <a:pt x="11312" y="4967"/>
                  </a:lnTo>
                  <a:cubicBezTo>
                    <a:pt x="11193" y="3133"/>
                    <a:pt x="10360" y="1371"/>
                    <a:pt x="8978" y="156"/>
                  </a:cubicBezTo>
                  <a:lnTo>
                    <a:pt x="8883" y="85"/>
                  </a:lnTo>
                  <a:cubicBezTo>
                    <a:pt x="8816" y="31"/>
                    <a:pt x="8742" y="0"/>
                    <a:pt x="86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3160362" y="2284573"/>
              <a:ext cx="382945" cy="150844"/>
            </a:xfrm>
            <a:custGeom>
              <a:avLst/>
              <a:gdLst/>
              <a:ahLst/>
              <a:cxnLst/>
              <a:rect l="l" t="t" r="r" b="b"/>
              <a:pathLst>
                <a:path w="11551" h="4550" extrusionOk="0">
                  <a:moveTo>
                    <a:pt x="5168" y="1406"/>
                  </a:moveTo>
                  <a:cubicBezTo>
                    <a:pt x="5335" y="1406"/>
                    <a:pt x="5478" y="1548"/>
                    <a:pt x="5478" y="1739"/>
                  </a:cubicBezTo>
                  <a:cubicBezTo>
                    <a:pt x="5478" y="1906"/>
                    <a:pt x="5335" y="2072"/>
                    <a:pt x="5168" y="2072"/>
                  </a:cubicBezTo>
                  <a:cubicBezTo>
                    <a:pt x="4978" y="2072"/>
                    <a:pt x="4835" y="1906"/>
                    <a:pt x="4835" y="1739"/>
                  </a:cubicBezTo>
                  <a:cubicBezTo>
                    <a:pt x="4835" y="1548"/>
                    <a:pt x="4978" y="1406"/>
                    <a:pt x="5168" y="1406"/>
                  </a:cubicBezTo>
                  <a:close/>
                  <a:moveTo>
                    <a:pt x="1787" y="2072"/>
                  </a:moveTo>
                  <a:cubicBezTo>
                    <a:pt x="1977" y="2072"/>
                    <a:pt x="2120" y="2215"/>
                    <a:pt x="2120" y="2406"/>
                  </a:cubicBezTo>
                  <a:cubicBezTo>
                    <a:pt x="2120" y="2572"/>
                    <a:pt x="1977" y="2715"/>
                    <a:pt x="1787" y="2715"/>
                  </a:cubicBezTo>
                  <a:cubicBezTo>
                    <a:pt x="1620" y="2715"/>
                    <a:pt x="1477" y="2572"/>
                    <a:pt x="1477" y="2406"/>
                  </a:cubicBezTo>
                  <a:cubicBezTo>
                    <a:pt x="1477" y="2215"/>
                    <a:pt x="1620" y="2072"/>
                    <a:pt x="1787" y="2072"/>
                  </a:cubicBezTo>
                  <a:close/>
                  <a:moveTo>
                    <a:pt x="9336" y="2501"/>
                  </a:moveTo>
                  <a:cubicBezTo>
                    <a:pt x="9503" y="2501"/>
                    <a:pt x="9646" y="2668"/>
                    <a:pt x="9646" y="2834"/>
                  </a:cubicBezTo>
                  <a:cubicBezTo>
                    <a:pt x="9646" y="3025"/>
                    <a:pt x="9503" y="3168"/>
                    <a:pt x="9336" y="3168"/>
                  </a:cubicBezTo>
                  <a:cubicBezTo>
                    <a:pt x="9145" y="3168"/>
                    <a:pt x="9003" y="3025"/>
                    <a:pt x="9003" y="2834"/>
                  </a:cubicBezTo>
                  <a:cubicBezTo>
                    <a:pt x="9003" y="2668"/>
                    <a:pt x="9145" y="2501"/>
                    <a:pt x="9336" y="2501"/>
                  </a:cubicBezTo>
                  <a:close/>
                  <a:moveTo>
                    <a:pt x="1" y="1"/>
                  </a:moveTo>
                  <a:lnTo>
                    <a:pt x="1" y="4216"/>
                  </a:lnTo>
                  <a:cubicBezTo>
                    <a:pt x="1" y="4382"/>
                    <a:pt x="167" y="4549"/>
                    <a:pt x="334" y="4549"/>
                  </a:cubicBezTo>
                  <a:lnTo>
                    <a:pt x="2811" y="4549"/>
                  </a:lnTo>
                  <a:cubicBezTo>
                    <a:pt x="2739" y="4382"/>
                    <a:pt x="2716" y="4239"/>
                    <a:pt x="2716" y="4097"/>
                  </a:cubicBezTo>
                  <a:cubicBezTo>
                    <a:pt x="2716" y="3406"/>
                    <a:pt x="3287" y="2834"/>
                    <a:pt x="3978" y="2834"/>
                  </a:cubicBezTo>
                  <a:cubicBezTo>
                    <a:pt x="4644" y="2834"/>
                    <a:pt x="5216" y="3406"/>
                    <a:pt x="5216" y="4097"/>
                  </a:cubicBezTo>
                  <a:cubicBezTo>
                    <a:pt x="5216" y="4239"/>
                    <a:pt x="5192" y="4430"/>
                    <a:pt x="5121" y="4549"/>
                  </a:cubicBezTo>
                  <a:lnTo>
                    <a:pt x="11241" y="4549"/>
                  </a:lnTo>
                  <a:cubicBezTo>
                    <a:pt x="11408" y="4549"/>
                    <a:pt x="11551" y="4382"/>
                    <a:pt x="11551" y="4216"/>
                  </a:cubicBezTo>
                  <a:lnTo>
                    <a:pt x="11551" y="2715"/>
                  </a:lnTo>
                  <a:cubicBezTo>
                    <a:pt x="11551" y="2549"/>
                    <a:pt x="11408" y="2382"/>
                    <a:pt x="11241" y="2382"/>
                  </a:cubicBezTo>
                  <a:cubicBezTo>
                    <a:pt x="10836" y="2382"/>
                    <a:pt x="10527" y="2072"/>
                    <a:pt x="10550" y="1644"/>
                  </a:cubicBezTo>
                  <a:cubicBezTo>
                    <a:pt x="10574" y="1310"/>
                    <a:pt x="10884" y="1048"/>
                    <a:pt x="11241" y="1048"/>
                  </a:cubicBezTo>
                  <a:cubicBezTo>
                    <a:pt x="11408" y="1048"/>
                    <a:pt x="11551" y="905"/>
                    <a:pt x="11551" y="715"/>
                  </a:cubicBezTo>
                  <a:lnTo>
                    <a:pt x="11551" y="48"/>
                  </a:lnTo>
                  <a:lnTo>
                    <a:pt x="8574" y="48"/>
                  </a:lnTo>
                  <a:cubicBezTo>
                    <a:pt x="8550" y="167"/>
                    <a:pt x="8526" y="286"/>
                    <a:pt x="8455" y="382"/>
                  </a:cubicBezTo>
                  <a:cubicBezTo>
                    <a:pt x="8693" y="620"/>
                    <a:pt x="8860" y="929"/>
                    <a:pt x="8860" y="1263"/>
                  </a:cubicBezTo>
                  <a:cubicBezTo>
                    <a:pt x="8860" y="1953"/>
                    <a:pt x="8288" y="2501"/>
                    <a:pt x="7597" y="2501"/>
                  </a:cubicBezTo>
                  <a:cubicBezTo>
                    <a:pt x="6907" y="2501"/>
                    <a:pt x="6359" y="1953"/>
                    <a:pt x="6359" y="1263"/>
                  </a:cubicBezTo>
                  <a:cubicBezTo>
                    <a:pt x="6359" y="1144"/>
                    <a:pt x="6359" y="1048"/>
                    <a:pt x="6383" y="929"/>
                  </a:cubicBezTo>
                  <a:cubicBezTo>
                    <a:pt x="6050" y="715"/>
                    <a:pt x="5788" y="405"/>
                    <a:pt x="5692" y="1"/>
                  </a:cubicBezTo>
                  <a:lnTo>
                    <a:pt x="4263" y="1"/>
                  </a:lnTo>
                  <a:cubicBezTo>
                    <a:pt x="4121" y="667"/>
                    <a:pt x="3525" y="1144"/>
                    <a:pt x="2835" y="1144"/>
                  </a:cubicBezTo>
                  <a:cubicBezTo>
                    <a:pt x="2144" y="1144"/>
                    <a:pt x="1549" y="667"/>
                    <a:pt x="14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3246426" y="2051842"/>
              <a:ext cx="37926" cy="126974"/>
            </a:xfrm>
            <a:custGeom>
              <a:avLst/>
              <a:gdLst/>
              <a:ahLst/>
              <a:cxnLst/>
              <a:rect l="l" t="t" r="r" b="b"/>
              <a:pathLst>
                <a:path w="1144" h="3830" extrusionOk="0">
                  <a:moveTo>
                    <a:pt x="455" y="0"/>
                  </a:moveTo>
                  <a:cubicBezTo>
                    <a:pt x="404" y="0"/>
                    <a:pt x="354" y="14"/>
                    <a:pt x="310" y="43"/>
                  </a:cubicBezTo>
                  <a:cubicBezTo>
                    <a:pt x="120" y="138"/>
                    <a:pt x="72" y="329"/>
                    <a:pt x="143" y="495"/>
                  </a:cubicBezTo>
                  <a:lnTo>
                    <a:pt x="310" y="781"/>
                  </a:lnTo>
                  <a:cubicBezTo>
                    <a:pt x="453" y="1091"/>
                    <a:pt x="453" y="1472"/>
                    <a:pt x="262" y="1758"/>
                  </a:cubicBezTo>
                  <a:cubicBezTo>
                    <a:pt x="0" y="2234"/>
                    <a:pt x="0" y="2829"/>
                    <a:pt x="239" y="3353"/>
                  </a:cubicBezTo>
                  <a:lnTo>
                    <a:pt x="381" y="3639"/>
                  </a:lnTo>
                  <a:cubicBezTo>
                    <a:pt x="445" y="3766"/>
                    <a:pt x="561" y="3829"/>
                    <a:pt x="674" y="3829"/>
                  </a:cubicBezTo>
                  <a:cubicBezTo>
                    <a:pt x="731" y="3829"/>
                    <a:pt x="786" y="3814"/>
                    <a:pt x="834" y="3782"/>
                  </a:cubicBezTo>
                  <a:cubicBezTo>
                    <a:pt x="1024" y="3710"/>
                    <a:pt x="1072" y="3496"/>
                    <a:pt x="977" y="3353"/>
                  </a:cubicBezTo>
                  <a:lnTo>
                    <a:pt x="834" y="3044"/>
                  </a:lnTo>
                  <a:cubicBezTo>
                    <a:pt x="691" y="2758"/>
                    <a:pt x="691" y="2353"/>
                    <a:pt x="858" y="2067"/>
                  </a:cubicBezTo>
                  <a:cubicBezTo>
                    <a:pt x="1144" y="1567"/>
                    <a:pt x="1144" y="972"/>
                    <a:pt x="905" y="495"/>
                  </a:cubicBezTo>
                  <a:lnTo>
                    <a:pt x="739" y="186"/>
                  </a:lnTo>
                  <a:cubicBezTo>
                    <a:pt x="689" y="70"/>
                    <a:pt x="571" y="0"/>
                    <a:pt x="4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3296155" y="2051047"/>
              <a:ext cx="37164" cy="97833"/>
            </a:xfrm>
            <a:custGeom>
              <a:avLst/>
              <a:gdLst/>
              <a:ahLst/>
              <a:cxnLst/>
              <a:rect l="l" t="t" r="r" b="b"/>
              <a:pathLst>
                <a:path w="1121" h="2951" extrusionOk="0">
                  <a:moveTo>
                    <a:pt x="429" y="1"/>
                  </a:moveTo>
                  <a:cubicBezTo>
                    <a:pt x="360" y="1"/>
                    <a:pt x="293" y="22"/>
                    <a:pt x="239" y="67"/>
                  </a:cubicBezTo>
                  <a:cubicBezTo>
                    <a:pt x="72" y="162"/>
                    <a:pt x="25" y="400"/>
                    <a:pt x="144" y="543"/>
                  </a:cubicBezTo>
                  <a:lnTo>
                    <a:pt x="287" y="758"/>
                  </a:lnTo>
                  <a:cubicBezTo>
                    <a:pt x="406" y="900"/>
                    <a:pt x="382" y="1139"/>
                    <a:pt x="263" y="1281"/>
                  </a:cubicBezTo>
                  <a:cubicBezTo>
                    <a:pt x="1" y="1662"/>
                    <a:pt x="1" y="2210"/>
                    <a:pt x="263" y="2591"/>
                  </a:cubicBezTo>
                  <a:lnTo>
                    <a:pt x="406" y="2806"/>
                  </a:lnTo>
                  <a:cubicBezTo>
                    <a:pt x="467" y="2898"/>
                    <a:pt x="588" y="2950"/>
                    <a:pt x="705" y="2950"/>
                  </a:cubicBezTo>
                  <a:cubicBezTo>
                    <a:pt x="769" y="2950"/>
                    <a:pt x="831" y="2935"/>
                    <a:pt x="882" y="2901"/>
                  </a:cubicBezTo>
                  <a:cubicBezTo>
                    <a:pt x="1025" y="2806"/>
                    <a:pt x="1096" y="2567"/>
                    <a:pt x="977" y="2425"/>
                  </a:cubicBezTo>
                  <a:lnTo>
                    <a:pt x="834" y="2210"/>
                  </a:lnTo>
                  <a:cubicBezTo>
                    <a:pt x="715" y="2067"/>
                    <a:pt x="739" y="1829"/>
                    <a:pt x="834" y="1662"/>
                  </a:cubicBezTo>
                  <a:cubicBezTo>
                    <a:pt x="1120" y="1281"/>
                    <a:pt x="1120" y="758"/>
                    <a:pt x="858" y="353"/>
                  </a:cubicBezTo>
                  <a:lnTo>
                    <a:pt x="715" y="162"/>
                  </a:lnTo>
                  <a:cubicBezTo>
                    <a:pt x="656" y="58"/>
                    <a:pt x="541" y="1"/>
                    <a:pt x="4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48"/>
          <p:cNvGrpSpPr/>
          <p:nvPr/>
        </p:nvGrpSpPr>
        <p:grpSpPr>
          <a:xfrm>
            <a:off x="3973560" y="2050881"/>
            <a:ext cx="384536" cy="383740"/>
            <a:chOff x="3973560" y="2050881"/>
            <a:chExt cx="384536" cy="383740"/>
          </a:xfrm>
        </p:grpSpPr>
        <p:sp>
          <p:nvSpPr>
            <p:cNvPr id="808" name="Google Shape;808;p48"/>
            <p:cNvSpPr/>
            <p:nvPr/>
          </p:nvSpPr>
          <p:spPr>
            <a:xfrm>
              <a:off x="4213584" y="2223771"/>
              <a:ext cx="57652" cy="60039"/>
            </a:xfrm>
            <a:custGeom>
              <a:avLst/>
              <a:gdLst/>
              <a:ahLst/>
              <a:cxnLst/>
              <a:rect l="l" t="t" r="r" b="b"/>
              <a:pathLst>
                <a:path w="1739" h="1811" extrusionOk="0">
                  <a:moveTo>
                    <a:pt x="572" y="1"/>
                  </a:moveTo>
                  <a:cubicBezTo>
                    <a:pt x="238" y="1"/>
                    <a:pt x="0" y="263"/>
                    <a:pt x="0" y="572"/>
                  </a:cubicBezTo>
                  <a:cubicBezTo>
                    <a:pt x="0" y="1263"/>
                    <a:pt x="572" y="1811"/>
                    <a:pt x="1262" y="1811"/>
                  </a:cubicBezTo>
                  <a:lnTo>
                    <a:pt x="1739" y="1811"/>
                  </a:lnTo>
                  <a:lnTo>
                    <a:pt x="10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4059624" y="2223771"/>
              <a:ext cx="56094" cy="60039"/>
            </a:xfrm>
            <a:custGeom>
              <a:avLst/>
              <a:gdLst/>
              <a:ahLst/>
              <a:cxnLst/>
              <a:rect l="l" t="t" r="r" b="b"/>
              <a:pathLst>
                <a:path w="1692" h="1811" extrusionOk="0">
                  <a:moveTo>
                    <a:pt x="667" y="1"/>
                  </a:moveTo>
                  <a:lnTo>
                    <a:pt x="0" y="1811"/>
                  </a:lnTo>
                  <a:lnTo>
                    <a:pt x="477" y="1811"/>
                  </a:lnTo>
                  <a:cubicBezTo>
                    <a:pt x="1143" y="1811"/>
                    <a:pt x="1691" y="1263"/>
                    <a:pt x="1691" y="572"/>
                  </a:cubicBezTo>
                  <a:cubicBezTo>
                    <a:pt x="1691" y="239"/>
                    <a:pt x="1429" y="1"/>
                    <a:pt x="11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055679" y="2095869"/>
              <a:ext cx="217149" cy="338752"/>
            </a:xfrm>
            <a:custGeom>
              <a:avLst/>
              <a:gdLst/>
              <a:ahLst/>
              <a:cxnLst/>
              <a:rect l="l" t="t" r="r" b="b"/>
              <a:pathLst>
                <a:path w="6550" h="10218" extrusionOk="0">
                  <a:moveTo>
                    <a:pt x="0" y="1"/>
                  </a:moveTo>
                  <a:lnTo>
                    <a:pt x="0" y="1692"/>
                  </a:lnTo>
                  <a:cubicBezTo>
                    <a:pt x="0" y="1739"/>
                    <a:pt x="0" y="1811"/>
                    <a:pt x="24" y="1835"/>
                  </a:cubicBezTo>
                  <a:lnTo>
                    <a:pt x="691" y="3144"/>
                  </a:lnTo>
                  <a:lnTo>
                    <a:pt x="1215" y="3144"/>
                  </a:lnTo>
                  <a:cubicBezTo>
                    <a:pt x="1905" y="3144"/>
                    <a:pt x="2477" y="3716"/>
                    <a:pt x="2477" y="4383"/>
                  </a:cubicBezTo>
                  <a:cubicBezTo>
                    <a:pt x="2477" y="5478"/>
                    <a:pt x="1620" y="6336"/>
                    <a:pt x="548" y="6336"/>
                  </a:cubicBezTo>
                  <a:lnTo>
                    <a:pt x="191" y="6336"/>
                  </a:lnTo>
                  <a:lnTo>
                    <a:pt x="1382" y="7312"/>
                  </a:lnTo>
                  <a:lnTo>
                    <a:pt x="2025" y="9955"/>
                  </a:lnTo>
                  <a:cubicBezTo>
                    <a:pt x="2048" y="10098"/>
                    <a:pt x="2215" y="10217"/>
                    <a:pt x="2358" y="10217"/>
                  </a:cubicBezTo>
                  <a:lnTo>
                    <a:pt x="2929" y="10217"/>
                  </a:lnTo>
                  <a:lnTo>
                    <a:pt x="2929" y="8288"/>
                  </a:lnTo>
                  <a:cubicBezTo>
                    <a:pt x="2929" y="8122"/>
                    <a:pt x="3072" y="7955"/>
                    <a:pt x="3239" y="7955"/>
                  </a:cubicBezTo>
                  <a:cubicBezTo>
                    <a:pt x="3430" y="7955"/>
                    <a:pt x="3572" y="8122"/>
                    <a:pt x="3572" y="8288"/>
                  </a:cubicBezTo>
                  <a:lnTo>
                    <a:pt x="3572" y="10217"/>
                  </a:lnTo>
                  <a:lnTo>
                    <a:pt x="4144" y="10217"/>
                  </a:lnTo>
                  <a:cubicBezTo>
                    <a:pt x="4287" y="10217"/>
                    <a:pt x="4430" y="10098"/>
                    <a:pt x="4477" y="9955"/>
                  </a:cubicBezTo>
                  <a:lnTo>
                    <a:pt x="5120" y="7312"/>
                  </a:lnTo>
                  <a:lnTo>
                    <a:pt x="6311" y="6336"/>
                  </a:lnTo>
                  <a:lnTo>
                    <a:pt x="6025" y="6336"/>
                  </a:lnTo>
                  <a:cubicBezTo>
                    <a:pt x="4954" y="6336"/>
                    <a:pt x="4073" y="5478"/>
                    <a:pt x="4073" y="4383"/>
                  </a:cubicBezTo>
                  <a:cubicBezTo>
                    <a:pt x="4073" y="3716"/>
                    <a:pt x="4644" y="3144"/>
                    <a:pt x="5335" y="3144"/>
                  </a:cubicBezTo>
                  <a:lnTo>
                    <a:pt x="5859" y="3144"/>
                  </a:lnTo>
                  <a:lnTo>
                    <a:pt x="6525" y="1835"/>
                  </a:lnTo>
                  <a:cubicBezTo>
                    <a:pt x="6549" y="1787"/>
                    <a:pt x="6549" y="1739"/>
                    <a:pt x="6549" y="1692"/>
                  </a:cubicBezTo>
                  <a:lnTo>
                    <a:pt x="6549" y="1"/>
                  </a:lnTo>
                  <a:lnTo>
                    <a:pt x="5073" y="1"/>
                  </a:lnTo>
                  <a:cubicBezTo>
                    <a:pt x="4430" y="25"/>
                    <a:pt x="3787" y="287"/>
                    <a:pt x="3310" y="739"/>
                  </a:cubicBezTo>
                  <a:cubicBezTo>
                    <a:pt x="2834" y="263"/>
                    <a:pt x="2167" y="1"/>
                    <a:pt x="14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4297261" y="2050881"/>
              <a:ext cx="60835" cy="101082"/>
            </a:xfrm>
            <a:custGeom>
              <a:avLst/>
              <a:gdLst/>
              <a:ahLst/>
              <a:cxnLst/>
              <a:rect l="l" t="t" r="r" b="b"/>
              <a:pathLst>
                <a:path w="1835" h="3049" extrusionOk="0">
                  <a:moveTo>
                    <a:pt x="1477" y="0"/>
                  </a:moveTo>
                  <a:cubicBezTo>
                    <a:pt x="1286" y="0"/>
                    <a:pt x="1144" y="167"/>
                    <a:pt x="1144" y="334"/>
                  </a:cubicBezTo>
                  <a:cubicBezTo>
                    <a:pt x="1144" y="905"/>
                    <a:pt x="691" y="1358"/>
                    <a:pt x="120" y="1358"/>
                  </a:cubicBezTo>
                  <a:lnTo>
                    <a:pt x="1" y="1358"/>
                  </a:lnTo>
                  <a:lnTo>
                    <a:pt x="1" y="3049"/>
                  </a:lnTo>
                  <a:lnTo>
                    <a:pt x="120" y="3049"/>
                  </a:lnTo>
                  <a:cubicBezTo>
                    <a:pt x="1072" y="3049"/>
                    <a:pt x="1834" y="2263"/>
                    <a:pt x="1834" y="1358"/>
                  </a:cubicBezTo>
                  <a:lnTo>
                    <a:pt x="1834" y="334"/>
                  </a:lnTo>
                  <a:cubicBezTo>
                    <a:pt x="1787" y="167"/>
                    <a:pt x="1644" y="0"/>
                    <a:pt x="1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8"/>
            <p:cNvSpPr/>
            <p:nvPr/>
          </p:nvSpPr>
          <p:spPr>
            <a:xfrm>
              <a:off x="3973560" y="2052472"/>
              <a:ext cx="60039" cy="100286"/>
            </a:xfrm>
            <a:custGeom>
              <a:avLst/>
              <a:gdLst/>
              <a:ahLst/>
              <a:cxnLst/>
              <a:rect l="l" t="t" r="r" b="b"/>
              <a:pathLst>
                <a:path w="1811" h="3025" extrusionOk="0">
                  <a:moveTo>
                    <a:pt x="334" y="0"/>
                  </a:moveTo>
                  <a:cubicBezTo>
                    <a:pt x="143" y="0"/>
                    <a:pt x="1" y="143"/>
                    <a:pt x="1" y="310"/>
                  </a:cubicBezTo>
                  <a:lnTo>
                    <a:pt x="1" y="1334"/>
                  </a:lnTo>
                  <a:cubicBezTo>
                    <a:pt x="1" y="2286"/>
                    <a:pt x="786" y="3025"/>
                    <a:pt x="1691" y="3025"/>
                  </a:cubicBezTo>
                  <a:lnTo>
                    <a:pt x="1810" y="3025"/>
                  </a:lnTo>
                  <a:lnTo>
                    <a:pt x="1810" y="1334"/>
                  </a:lnTo>
                  <a:lnTo>
                    <a:pt x="1691" y="1334"/>
                  </a:lnTo>
                  <a:cubicBezTo>
                    <a:pt x="1144" y="1334"/>
                    <a:pt x="667" y="857"/>
                    <a:pt x="667" y="310"/>
                  </a:cubicBezTo>
                  <a:cubicBezTo>
                    <a:pt x="667" y="143"/>
                    <a:pt x="524"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 name="Google Shape;813;p48"/>
          <p:cNvSpPr/>
          <p:nvPr/>
        </p:nvSpPr>
        <p:spPr>
          <a:xfrm>
            <a:off x="4784404" y="2063910"/>
            <a:ext cx="388448" cy="360898"/>
          </a:xfrm>
          <a:custGeom>
            <a:avLst/>
            <a:gdLst/>
            <a:ahLst/>
            <a:cxnLst/>
            <a:rect l="l" t="t" r="r" b="b"/>
            <a:pathLst>
              <a:path w="11717" h="10886" extrusionOk="0">
                <a:moveTo>
                  <a:pt x="5858" y="3251"/>
                </a:moveTo>
                <a:cubicBezTo>
                  <a:pt x="6216" y="3251"/>
                  <a:pt x="6597" y="3346"/>
                  <a:pt x="6930" y="3465"/>
                </a:cubicBezTo>
                <a:cubicBezTo>
                  <a:pt x="6620" y="3727"/>
                  <a:pt x="6263" y="3870"/>
                  <a:pt x="5858" y="3870"/>
                </a:cubicBezTo>
                <a:cubicBezTo>
                  <a:pt x="5430" y="3870"/>
                  <a:pt x="5049" y="3727"/>
                  <a:pt x="4787" y="3465"/>
                </a:cubicBezTo>
                <a:cubicBezTo>
                  <a:pt x="5096" y="3299"/>
                  <a:pt x="5501" y="3251"/>
                  <a:pt x="5858" y="3251"/>
                </a:cubicBezTo>
                <a:close/>
                <a:moveTo>
                  <a:pt x="5858" y="5394"/>
                </a:moveTo>
                <a:cubicBezTo>
                  <a:pt x="6239" y="5394"/>
                  <a:pt x="6525" y="5680"/>
                  <a:pt x="6525" y="6085"/>
                </a:cubicBezTo>
                <a:cubicBezTo>
                  <a:pt x="6501" y="6466"/>
                  <a:pt x="6216" y="6752"/>
                  <a:pt x="5858" y="6752"/>
                </a:cubicBezTo>
                <a:cubicBezTo>
                  <a:pt x="5477" y="6752"/>
                  <a:pt x="5168" y="6466"/>
                  <a:pt x="5168" y="6085"/>
                </a:cubicBezTo>
                <a:cubicBezTo>
                  <a:pt x="5168" y="5680"/>
                  <a:pt x="5477" y="5394"/>
                  <a:pt x="5858" y="5394"/>
                </a:cubicBezTo>
                <a:close/>
                <a:moveTo>
                  <a:pt x="3024" y="6466"/>
                </a:moveTo>
                <a:lnTo>
                  <a:pt x="3024" y="6466"/>
                </a:lnTo>
                <a:cubicBezTo>
                  <a:pt x="3406" y="6585"/>
                  <a:pt x="3715" y="6847"/>
                  <a:pt x="3906" y="7204"/>
                </a:cubicBezTo>
                <a:cubicBezTo>
                  <a:pt x="4120" y="7561"/>
                  <a:pt x="4191" y="7942"/>
                  <a:pt x="4096" y="8347"/>
                </a:cubicBezTo>
                <a:cubicBezTo>
                  <a:pt x="3525" y="7895"/>
                  <a:pt x="3120" y="7204"/>
                  <a:pt x="3024" y="6466"/>
                </a:cubicBezTo>
                <a:close/>
                <a:moveTo>
                  <a:pt x="8621" y="6466"/>
                </a:moveTo>
                <a:lnTo>
                  <a:pt x="8621" y="6466"/>
                </a:lnTo>
                <a:cubicBezTo>
                  <a:pt x="8573" y="7204"/>
                  <a:pt x="8145" y="7895"/>
                  <a:pt x="7549" y="8347"/>
                </a:cubicBezTo>
                <a:cubicBezTo>
                  <a:pt x="7454" y="7942"/>
                  <a:pt x="7549" y="7538"/>
                  <a:pt x="7740" y="7204"/>
                </a:cubicBezTo>
                <a:cubicBezTo>
                  <a:pt x="7930" y="6847"/>
                  <a:pt x="8240" y="6609"/>
                  <a:pt x="8621" y="6466"/>
                </a:cubicBezTo>
                <a:close/>
                <a:moveTo>
                  <a:pt x="5168" y="0"/>
                </a:moveTo>
                <a:cubicBezTo>
                  <a:pt x="5137" y="0"/>
                  <a:pt x="5105" y="4"/>
                  <a:pt x="5073" y="12"/>
                </a:cubicBezTo>
                <a:cubicBezTo>
                  <a:pt x="4358" y="179"/>
                  <a:pt x="3691" y="608"/>
                  <a:pt x="3239" y="1155"/>
                </a:cubicBezTo>
                <a:cubicBezTo>
                  <a:pt x="2763" y="1751"/>
                  <a:pt x="2501" y="2513"/>
                  <a:pt x="2501" y="3275"/>
                </a:cubicBezTo>
                <a:cubicBezTo>
                  <a:pt x="2501" y="3608"/>
                  <a:pt x="2524" y="3894"/>
                  <a:pt x="2620" y="4204"/>
                </a:cubicBezTo>
                <a:cubicBezTo>
                  <a:pt x="2310" y="4299"/>
                  <a:pt x="2024" y="4418"/>
                  <a:pt x="1739" y="4561"/>
                </a:cubicBezTo>
                <a:cubicBezTo>
                  <a:pt x="1096" y="4942"/>
                  <a:pt x="548" y="5537"/>
                  <a:pt x="286" y="6252"/>
                </a:cubicBezTo>
                <a:cubicBezTo>
                  <a:pt x="24" y="6966"/>
                  <a:pt x="0" y="7752"/>
                  <a:pt x="191" y="8466"/>
                </a:cubicBezTo>
                <a:cubicBezTo>
                  <a:pt x="255" y="8616"/>
                  <a:pt x="396" y="8708"/>
                  <a:pt x="562" y="8708"/>
                </a:cubicBezTo>
                <a:cubicBezTo>
                  <a:pt x="581" y="8708"/>
                  <a:pt x="600" y="8707"/>
                  <a:pt x="619" y="8705"/>
                </a:cubicBezTo>
                <a:cubicBezTo>
                  <a:pt x="786" y="8657"/>
                  <a:pt x="905" y="8490"/>
                  <a:pt x="881" y="8300"/>
                </a:cubicBezTo>
                <a:cubicBezTo>
                  <a:pt x="762" y="7657"/>
                  <a:pt x="1119" y="6942"/>
                  <a:pt x="1715" y="6585"/>
                </a:cubicBezTo>
                <a:cubicBezTo>
                  <a:pt x="1929" y="6466"/>
                  <a:pt x="2167" y="6395"/>
                  <a:pt x="2382" y="6371"/>
                </a:cubicBezTo>
                <a:cubicBezTo>
                  <a:pt x="2453" y="7442"/>
                  <a:pt x="3024" y="8395"/>
                  <a:pt x="3858" y="8967"/>
                </a:cubicBezTo>
                <a:cubicBezTo>
                  <a:pt x="3715" y="9133"/>
                  <a:pt x="3572" y="9324"/>
                  <a:pt x="3358" y="9443"/>
                </a:cubicBezTo>
                <a:cubicBezTo>
                  <a:pt x="3097" y="9599"/>
                  <a:pt x="2800" y="9673"/>
                  <a:pt x="2504" y="9673"/>
                </a:cubicBezTo>
                <a:cubicBezTo>
                  <a:pt x="2124" y="9673"/>
                  <a:pt x="1747" y="9551"/>
                  <a:pt x="1453" y="9324"/>
                </a:cubicBezTo>
                <a:cubicBezTo>
                  <a:pt x="1388" y="9270"/>
                  <a:pt x="1314" y="9245"/>
                  <a:pt x="1239" y="9245"/>
                </a:cubicBezTo>
                <a:cubicBezTo>
                  <a:pt x="1148" y="9245"/>
                  <a:pt x="1055" y="9282"/>
                  <a:pt x="976" y="9348"/>
                </a:cubicBezTo>
                <a:cubicBezTo>
                  <a:pt x="857" y="9467"/>
                  <a:pt x="857" y="9681"/>
                  <a:pt x="976" y="9824"/>
                </a:cubicBezTo>
                <a:cubicBezTo>
                  <a:pt x="1477" y="10372"/>
                  <a:pt x="2167" y="10729"/>
                  <a:pt x="2905" y="10848"/>
                </a:cubicBezTo>
                <a:cubicBezTo>
                  <a:pt x="3063" y="10873"/>
                  <a:pt x="3225" y="10886"/>
                  <a:pt x="3387" y="10886"/>
                </a:cubicBezTo>
                <a:cubicBezTo>
                  <a:pt x="3984" y="10886"/>
                  <a:pt x="4596" y="10719"/>
                  <a:pt x="5120" y="10419"/>
                </a:cubicBezTo>
                <a:cubicBezTo>
                  <a:pt x="5382" y="10276"/>
                  <a:pt x="5644" y="10062"/>
                  <a:pt x="5858" y="9848"/>
                </a:cubicBezTo>
                <a:cubicBezTo>
                  <a:pt x="6073" y="10086"/>
                  <a:pt x="6335" y="10276"/>
                  <a:pt x="6597" y="10419"/>
                </a:cubicBezTo>
                <a:cubicBezTo>
                  <a:pt x="7097" y="10729"/>
                  <a:pt x="7692" y="10872"/>
                  <a:pt x="8287" y="10872"/>
                </a:cubicBezTo>
                <a:cubicBezTo>
                  <a:pt x="8478" y="10872"/>
                  <a:pt x="8621" y="10872"/>
                  <a:pt x="8811" y="10848"/>
                </a:cubicBezTo>
                <a:cubicBezTo>
                  <a:pt x="9550" y="10729"/>
                  <a:pt x="10240" y="10372"/>
                  <a:pt x="10740" y="9824"/>
                </a:cubicBezTo>
                <a:cubicBezTo>
                  <a:pt x="10859" y="9705"/>
                  <a:pt x="10859" y="9490"/>
                  <a:pt x="10740" y="9348"/>
                </a:cubicBezTo>
                <a:cubicBezTo>
                  <a:pt x="10675" y="9282"/>
                  <a:pt x="10581" y="9245"/>
                  <a:pt x="10485" y="9245"/>
                </a:cubicBezTo>
                <a:cubicBezTo>
                  <a:pt x="10407" y="9245"/>
                  <a:pt x="10328" y="9270"/>
                  <a:pt x="10264" y="9324"/>
                </a:cubicBezTo>
                <a:cubicBezTo>
                  <a:pt x="9983" y="9551"/>
                  <a:pt x="9604" y="9673"/>
                  <a:pt x="9221" y="9673"/>
                </a:cubicBezTo>
                <a:cubicBezTo>
                  <a:pt x="8922" y="9673"/>
                  <a:pt x="8620" y="9599"/>
                  <a:pt x="8359" y="9443"/>
                </a:cubicBezTo>
                <a:cubicBezTo>
                  <a:pt x="8145" y="9324"/>
                  <a:pt x="7978" y="9181"/>
                  <a:pt x="7859" y="8967"/>
                </a:cubicBezTo>
                <a:cubicBezTo>
                  <a:pt x="8692" y="8371"/>
                  <a:pt x="9240" y="7442"/>
                  <a:pt x="9335" y="6371"/>
                </a:cubicBezTo>
                <a:cubicBezTo>
                  <a:pt x="9573" y="6395"/>
                  <a:pt x="9788" y="6466"/>
                  <a:pt x="10002" y="6585"/>
                </a:cubicBezTo>
                <a:cubicBezTo>
                  <a:pt x="10597" y="6942"/>
                  <a:pt x="10955" y="7633"/>
                  <a:pt x="10836" y="8300"/>
                </a:cubicBezTo>
                <a:cubicBezTo>
                  <a:pt x="10788" y="8490"/>
                  <a:pt x="10907" y="8657"/>
                  <a:pt x="11098" y="8705"/>
                </a:cubicBezTo>
                <a:cubicBezTo>
                  <a:pt x="11115" y="8707"/>
                  <a:pt x="11132" y="8708"/>
                  <a:pt x="11149" y="8708"/>
                </a:cubicBezTo>
                <a:cubicBezTo>
                  <a:pt x="11302" y="8708"/>
                  <a:pt x="11460" y="8616"/>
                  <a:pt x="11502" y="8466"/>
                </a:cubicBezTo>
                <a:cubicBezTo>
                  <a:pt x="11717" y="7752"/>
                  <a:pt x="11693" y="6966"/>
                  <a:pt x="11431" y="6252"/>
                </a:cubicBezTo>
                <a:cubicBezTo>
                  <a:pt x="11145" y="5537"/>
                  <a:pt x="10621" y="4942"/>
                  <a:pt x="9955" y="4561"/>
                </a:cubicBezTo>
                <a:cubicBezTo>
                  <a:pt x="9693" y="4418"/>
                  <a:pt x="9407" y="4299"/>
                  <a:pt x="9097" y="4204"/>
                </a:cubicBezTo>
                <a:cubicBezTo>
                  <a:pt x="9192" y="3894"/>
                  <a:pt x="9216" y="3584"/>
                  <a:pt x="9216" y="3275"/>
                </a:cubicBezTo>
                <a:cubicBezTo>
                  <a:pt x="9216" y="2513"/>
                  <a:pt x="8954" y="1751"/>
                  <a:pt x="8478" y="1155"/>
                </a:cubicBezTo>
                <a:cubicBezTo>
                  <a:pt x="8002" y="560"/>
                  <a:pt x="7335" y="155"/>
                  <a:pt x="6620" y="12"/>
                </a:cubicBezTo>
                <a:cubicBezTo>
                  <a:pt x="6592" y="4"/>
                  <a:pt x="6563" y="0"/>
                  <a:pt x="6533" y="0"/>
                </a:cubicBezTo>
                <a:cubicBezTo>
                  <a:pt x="6393" y="0"/>
                  <a:pt x="6255" y="93"/>
                  <a:pt x="6216" y="250"/>
                </a:cubicBezTo>
                <a:cubicBezTo>
                  <a:pt x="6144" y="417"/>
                  <a:pt x="6239" y="608"/>
                  <a:pt x="6430" y="655"/>
                </a:cubicBezTo>
                <a:cubicBezTo>
                  <a:pt x="7049" y="893"/>
                  <a:pt x="7502" y="1560"/>
                  <a:pt x="7502" y="2227"/>
                </a:cubicBezTo>
                <a:cubicBezTo>
                  <a:pt x="7502" y="2465"/>
                  <a:pt x="7430" y="2703"/>
                  <a:pt x="7335" y="2918"/>
                </a:cubicBezTo>
                <a:cubicBezTo>
                  <a:pt x="6906" y="2703"/>
                  <a:pt x="6382" y="2584"/>
                  <a:pt x="5858" y="2584"/>
                </a:cubicBezTo>
                <a:cubicBezTo>
                  <a:pt x="5311" y="2584"/>
                  <a:pt x="4811" y="2703"/>
                  <a:pt x="4358" y="2918"/>
                </a:cubicBezTo>
                <a:cubicBezTo>
                  <a:pt x="4287" y="2703"/>
                  <a:pt x="4215" y="2465"/>
                  <a:pt x="4215" y="2227"/>
                </a:cubicBezTo>
                <a:cubicBezTo>
                  <a:pt x="4215" y="1560"/>
                  <a:pt x="4668" y="893"/>
                  <a:pt x="5287" y="655"/>
                </a:cubicBezTo>
                <a:cubicBezTo>
                  <a:pt x="5477" y="608"/>
                  <a:pt x="5549" y="417"/>
                  <a:pt x="5501" y="250"/>
                </a:cubicBezTo>
                <a:cubicBezTo>
                  <a:pt x="5442" y="93"/>
                  <a:pt x="5317" y="0"/>
                  <a:pt x="51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48"/>
          <p:cNvGrpSpPr/>
          <p:nvPr/>
        </p:nvGrpSpPr>
        <p:grpSpPr>
          <a:xfrm>
            <a:off x="5601547" y="2052472"/>
            <a:ext cx="380558" cy="383707"/>
            <a:chOff x="5601547" y="2052472"/>
            <a:chExt cx="380558" cy="383707"/>
          </a:xfrm>
        </p:grpSpPr>
        <p:sp>
          <p:nvSpPr>
            <p:cNvPr id="815" name="Google Shape;815;p48"/>
            <p:cNvSpPr/>
            <p:nvPr/>
          </p:nvSpPr>
          <p:spPr>
            <a:xfrm>
              <a:off x="5682837" y="2179579"/>
              <a:ext cx="112951" cy="126344"/>
            </a:xfrm>
            <a:custGeom>
              <a:avLst/>
              <a:gdLst/>
              <a:ahLst/>
              <a:cxnLst/>
              <a:rect l="l" t="t" r="r" b="b"/>
              <a:pathLst>
                <a:path w="3407" h="3811" extrusionOk="0">
                  <a:moveTo>
                    <a:pt x="1025" y="1381"/>
                  </a:moveTo>
                  <a:cubicBezTo>
                    <a:pt x="1192" y="1381"/>
                    <a:pt x="1358" y="1548"/>
                    <a:pt x="1358" y="1715"/>
                  </a:cubicBezTo>
                  <a:cubicBezTo>
                    <a:pt x="1382" y="1905"/>
                    <a:pt x="1215" y="2048"/>
                    <a:pt x="1025" y="2048"/>
                  </a:cubicBezTo>
                  <a:cubicBezTo>
                    <a:pt x="834" y="2048"/>
                    <a:pt x="692" y="1905"/>
                    <a:pt x="692" y="1715"/>
                  </a:cubicBezTo>
                  <a:cubicBezTo>
                    <a:pt x="692" y="1548"/>
                    <a:pt x="834" y="1381"/>
                    <a:pt x="1025" y="1381"/>
                  </a:cubicBezTo>
                  <a:close/>
                  <a:moveTo>
                    <a:pt x="2382" y="1381"/>
                  </a:moveTo>
                  <a:cubicBezTo>
                    <a:pt x="2573" y="1381"/>
                    <a:pt x="2716" y="1548"/>
                    <a:pt x="2716" y="1715"/>
                  </a:cubicBezTo>
                  <a:cubicBezTo>
                    <a:pt x="2740" y="1905"/>
                    <a:pt x="2573" y="2048"/>
                    <a:pt x="2382" y="2048"/>
                  </a:cubicBezTo>
                  <a:cubicBezTo>
                    <a:pt x="2216" y="2048"/>
                    <a:pt x="2073" y="1905"/>
                    <a:pt x="2073" y="1715"/>
                  </a:cubicBezTo>
                  <a:cubicBezTo>
                    <a:pt x="2073" y="1548"/>
                    <a:pt x="2216" y="1381"/>
                    <a:pt x="2382" y="1381"/>
                  </a:cubicBezTo>
                  <a:close/>
                  <a:moveTo>
                    <a:pt x="1716" y="0"/>
                  </a:moveTo>
                  <a:cubicBezTo>
                    <a:pt x="739" y="0"/>
                    <a:pt x="1" y="762"/>
                    <a:pt x="1" y="1691"/>
                  </a:cubicBezTo>
                  <a:lnTo>
                    <a:pt x="1" y="2382"/>
                  </a:lnTo>
                  <a:cubicBezTo>
                    <a:pt x="1" y="2548"/>
                    <a:pt x="144" y="2715"/>
                    <a:pt x="334" y="2715"/>
                  </a:cubicBezTo>
                  <a:cubicBezTo>
                    <a:pt x="525" y="2715"/>
                    <a:pt x="668" y="2858"/>
                    <a:pt x="668" y="3025"/>
                  </a:cubicBezTo>
                  <a:lnTo>
                    <a:pt x="668" y="3477"/>
                  </a:lnTo>
                  <a:cubicBezTo>
                    <a:pt x="668" y="3668"/>
                    <a:pt x="811" y="3811"/>
                    <a:pt x="1001" y="3811"/>
                  </a:cubicBezTo>
                  <a:lnTo>
                    <a:pt x="1311" y="3811"/>
                  </a:lnTo>
                  <a:lnTo>
                    <a:pt x="1311" y="3239"/>
                  </a:lnTo>
                  <a:cubicBezTo>
                    <a:pt x="1311" y="3072"/>
                    <a:pt x="1477" y="2906"/>
                    <a:pt x="1644" y="2906"/>
                  </a:cubicBezTo>
                  <a:cubicBezTo>
                    <a:pt x="1835" y="2906"/>
                    <a:pt x="1978" y="3072"/>
                    <a:pt x="1978" y="3239"/>
                  </a:cubicBezTo>
                  <a:lnTo>
                    <a:pt x="1978" y="3811"/>
                  </a:lnTo>
                  <a:lnTo>
                    <a:pt x="2311" y="3811"/>
                  </a:lnTo>
                  <a:cubicBezTo>
                    <a:pt x="2478" y="3811"/>
                    <a:pt x="2621" y="3668"/>
                    <a:pt x="2621" y="3477"/>
                  </a:cubicBezTo>
                  <a:lnTo>
                    <a:pt x="2621" y="3025"/>
                  </a:lnTo>
                  <a:cubicBezTo>
                    <a:pt x="2621" y="2858"/>
                    <a:pt x="2787" y="2715"/>
                    <a:pt x="2954" y="2715"/>
                  </a:cubicBezTo>
                  <a:cubicBezTo>
                    <a:pt x="3144" y="2715"/>
                    <a:pt x="3287" y="2548"/>
                    <a:pt x="3287" y="2382"/>
                  </a:cubicBezTo>
                  <a:lnTo>
                    <a:pt x="3287" y="1691"/>
                  </a:lnTo>
                  <a:cubicBezTo>
                    <a:pt x="3406" y="762"/>
                    <a:pt x="2668" y="0"/>
                    <a:pt x="1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8"/>
            <p:cNvSpPr/>
            <p:nvPr/>
          </p:nvSpPr>
          <p:spPr>
            <a:xfrm>
              <a:off x="5601547" y="2372991"/>
              <a:ext cx="277122" cy="63189"/>
            </a:xfrm>
            <a:custGeom>
              <a:avLst/>
              <a:gdLst/>
              <a:ahLst/>
              <a:cxnLst/>
              <a:rect l="l" t="t" r="r" b="b"/>
              <a:pathLst>
                <a:path w="8359" h="1906" extrusionOk="0">
                  <a:moveTo>
                    <a:pt x="548" y="1"/>
                  </a:moveTo>
                  <a:lnTo>
                    <a:pt x="548" y="1239"/>
                  </a:lnTo>
                  <a:lnTo>
                    <a:pt x="310" y="1239"/>
                  </a:lnTo>
                  <a:cubicBezTo>
                    <a:pt x="143" y="1239"/>
                    <a:pt x="0" y="1406"/>
                    <a:pt x="0" y="1572"/>
                  </a:cubicBezTo>
                  <a:cubicBezTo>
                    <a:pt x="0" y="1763"/>
                    <a:pt x="143" y="1906"/>
                    <a:pt x="310" y="1906"/>
                  </a:cubicBezTo>
                  <a:lnTo>
                    <a:pt x="8026" y="1906"/>
                  </a:lnTo>
                  <a:cubicBezTo>
                    <a:pt x="8216" y="1906"/>
                    <a:pt x="8359" y="1763"/>
                    <a:pt x="8359" y="1572"/>
                  </a:cubicBezTo>
                  <a:cubicBezTo>
                    <a:pt x="8359" y="1358"/>
                    <a:pt x="8216" y="1215"/>
                    <a:pt x="8026" y="1215"/>
                  </a:cubicBezTo>
                  <a:lnTo>
                    <a:pt x="7787" y="1215"/>
                  </a:lnTo>
                  <a:lnTo>
                    <a:pt x="7787" y="1025"/>
                  </a:lnTo>
                  <a:lnTo>
                    <a:pt x="5835" y="763"/>
                  </a:lnTo>
                  <a:cubicBezTo>
                    <a:pt x="5620" y="739"/>
                    <a:pt x="5501" y="525"/>
                    <a:pt x="5549" y="358"/>
                  </a:cubicBezTo>
                  <a:lnTo>
                    <a:pt x="56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5601547" y="2052472"/>
              <a:ext cx="277122" cy="63189"/>
            </a:xfrm>
            <a:custGeom>
              <a:avLst/>
              <a:gdLst/>
              <a:ahLst/>
              <a:cxnLst/>
              <a:rect l="l" t="t" r="r" b="b"/>
              <a:pathLst>
                <a:path w="8359" h="1906" extrusionOk="0">
                  <a:moveTo>
                    <a:pt x="310" y="0"/>
                  </a:moveTo>
                  <a:cubicBezTo>
                    <a:pt x="143" y="0"/>
                    <a:pt x="0" y="143"/>
                    <a:pt x="0" y="310"/>
                  </a:cubicBezTo>
                  <a:cubicBezTo>
                    <a:pt x="0" y="500"/>
                    <a:pt x="143" y="643"/>
                    <a:pt x="310" y="643"/>
                  </a:cubicBezTo>
                  <a:lnTo>
                    <a:pt x="548" y="643"/>
                  </a:lnTo>
                  <a:lnTo>
                    <a:pt x="548" y="1905"/>
                  </a:lnTo>
                  <a:lnTo>
                    <a:pt x="7811" y="1905"/>
                  </a:lnTo>
                  <a:lnTo>
                    <a:pt x="7811" y="643"/>
                  </a:lnTo>
                  <a:lnTo>
                    <a:pt x="8026" y="643"/>
                  </a:lnTo>
                  <a:cubicBezTo>
                    <a:pt x="8216" y="643"/>
                    <a:pt x="8359" y="500"/>
                    <a:pt x="8359" y="310"/>
                  </a:cubicBezTo>
                  <a:cubicBezTo>
                    <a:pt x="8359" y="143"/>
                    <a:pt x="8216" y="0"/>
                    <a:pt x="80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8"/>
            <p:cNvSpPr/>
            <p:nvPr/>
          </p:nvSpPr>
          <p:spPr>
            <a:xfrm>
              <a:off x="5618885" y="2137740"/>
              <a:ext cx="240853" cy="212408"/>
            </a:xfrm>
            <a:custGeom>
              <a:avLst/>
              <a:gdLst/>
              <a:ahLst/>
              <a:cxnLst/>
              <a:rect l="l" t="t" r="r" b="b"/>
              <a:pathLst>
                <a:path w="7265" h="6407" extrusionOk="0">
                  <a:moveTo>
                    <a:pt x="3645" y="572"/>
                  </a:moveTo>
                  <a:cubicBezTo>
                    <a:pt x="4954" y="572"/>
                    <a:pt x="6026" y="1643"/>
                    <a:pt x="6026" y="2953"/>
                  </a:cubicBezTo>
                  <a:lnTo>
                    <a:pt x="6026" y="3644"/>
                  </a:lnTo>
                  <a:cubicBezTo>
                    <a:pt x="6026" y="4096"/>
                    <a:pt x="5716" y="4477"/>
                    <a:pt x="5335" y="4596"/>
                  </a:cubicBezTo>
                  <a:lnTo>
                    <a:pt x="5335" y="4763"/>
                  </a:lnTo>
                  <a:cubicBezTo>
                    <a:pt x="5335" y="5334"/>
                    <a:pt x="4883" y="5787"/>
                    <a:pt x="4311" y="5787"/>
                  </a:cubicBezTo>
                  <a:lnTo>
                    <a:pt x="2954" y="5787"/>
                  </a:lnTo>
                  <a:cubicBezTo>
                    <a:pt x="2382" y="5787"/>
                    <a:pt x="1930" y="5334"/>
                    <a:pt x="1930" y="4763"/>
                  </a:cubicBezTo>
                  <a:lnTo>
                    <a:pt x="1930" y="4596"/>
                  </a:lnTo>
                  <a:cubicBezTo>
                    <a:pt x="1549" y="4453"/>
                    <a:pt x="1263" y="4096"/>
                    <a:pt x="1263" y="3644"/>
                  </a:cubicBezTo>
                  <a:lnTo>
                    <a:pt x="1263" y="2953"/>
                  </a:lnTo>
                  <a:cubicBezTo>
                    <a:pt x="1263" y="1643"/>
                    <a:pt x="2335" y="572"/>
                    <a:pt x="3645" y="572"/>
                  </a:cubicBezTo>
                  <a:close/>
                  <a:moveTo>
                    <a:pt x="1" y="0"/>
                  </a:moveTo>
                  <a:lnTo>
                    <a:pt x="1" y="6406"/>
                  </a:lnTo>
                  <a:lnTo>
                    <a:pt x="5431" y="6406"/>
                  </a:lnTo>
                  <a:lnTo>
                    <a:pt x="7264" y="4715"/>
                  </a:lnTo>
                  <a:lnTo>
                    <a:pt x="72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8"/>
            <p:cNvSpPr/>
            <p:nvPr/>
          </p:nvSpPr>
          <p:spPr>
            <a:xfrm>
              <a:off x="5859705" y="2116423"/>
              <a:ext cx="18963" cy="22908"/>
            </a:xfrm>
            <a:custGeom>
              <a:avLst/>
              <a:gdLst/>
              <a:ahLst/>
              <a:cxnLst/>
              <a:rect l="l" t="t" r="r" b="b"/>
              <a:pathLst>
                <a:path w="572" h="691" extrusionOk="0">
                  <a:moveTo>
                    <a:pt x="0" y="0"/>
                  </a:moveTo>
                  <a:lnTo>
                    <a:pt x="0" y="691"/>
                  </a:lnTo>
                  <a:lnTo>
                    <a:pt x="239" y="691"/>
                  </a:lnTo>
                  <a:lnTo>
                    <a:pt x="239" y="643"/>
                  </a:lnTo>
                  <a:cubicBezTo>
                    <a:pt x="429" y="643"/>
                    <a:pt x="572" y="500"/>
                    <a:pt x="572" y="333"/>
                  </a:cubicBezTo>
                  <a:cubicBezTo>
                    <a:pt x="572" y="143"/>
                    <a:pt x="429" y="0"/>
                    <a:pt x="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5601547" y="2114036"/>
              <a:ext cx="18168" cy="22942"/>
            </a:xfrm>
            <a:custGeom>
              <a:avLst/>
              <a:gdLst/>
              <a:ahLst/>
              <a:cxnLst/>
              <a:rect l="l" t="t" r="r" b="b"/>
              <a:pathLst>
                <a:path w="548" h="692" extrusionOk="0">
                  <a:moveTo>
                    <a:pt x="310" y="1"/>
                  </a:moveTo>
                  <a:lnTo>
                    <a:pt x="310" y="48"/>
                  </a:lnTo>
                  <a:cubicBezTo>
                    <a:pt x="143" y="48"/>
                    <a:pt x="0" y="191"/>
                    <a:pt x="0" y="358"/>
                  </a:cubicBezTo>
                  <a:cubicBezTo>
                    <a:pt x="0" y="548"/>
                    <a:pt x="143" y="691"/>
                    <a:pt x="310" y="691"/>
                  </a:cubicBezTo>
                  <a:lnTo>
                    <a:pt x="548" y="691"/>
                  </a:lnTo>
                  <a:lnTo>
                    <a:pt x="5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5601547" y="2349320"/>
              <a:ext cx="18168" cy="22908"/>
            </a:xfrm>
            <a:custGeom>
              <a:avLst/>
              <a:gdLst/>
              <a:ahLst/>
              <a:cxnLst/>
              <a:rect l="l" t="t" r="r" b="b"/>
              <a:pathLst>
                <a:path w="548" h="691" extrusionOk="0">
                  <a:moveTo>
                    <a:pt x="310" y="0"/>
                  </a:moveTo>
                  <a:lnTo>
                    <a:pt x="310" y="24"/>
                  </a:lnTo>
                  <a:cubicBezTo>
                    <a:pt x="143" y="24"/>
                    <a:pt x="0" y="167"/>
                    <a:pt x="0" y="358"/>
                  </a:cubicBezTo>
                  <a:cubicBezTo>
                    <a:pt x="0" y="524"/>
                    <a:pt x="143" y="691"/>
                    <a:pt x="310" y="691"/>
                  </a:cubicBezTo>
                  <a:lnTo>
                    <a:pt x="548" y="691"/>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5810739" y="2309835"/>
              <a:ext cx="171365" cy="126344"/>
            </a:xfrm>
            <a:custGeom>
              <a:avLst/>
              <a:gdLst/>
              <a:ahLst/>
              <a:cxnLst/>
              <a:rect l="l" t="t" r="r" b="b"/>
              <a:pathLst>
                <a:path w="5169" h="3811" extrusionOk="0">
                  <a:moveTo>
                    <a:pt x="1977" y="1"/>
                  </a:moveTo>
                  <a:lnTo>
                    <a:pt x="72" y="1715"/>
                  </a:lnTo>
                  <a:lnTo>
                    <a:pt x="1" y="2049"/>
                  </a:lnTo>
                  <a:lnTo>
                    <a:pt x="1573" y="2287"/>
                  </a:lnTo>
                  <a:cubicBezTo>
                    <a:pt x="1716" y="2311"/>
                    <a:pt x="1858" y="2382"/>
                    <a:pt x="1954" y="2501"/>
                  </a:cubicBezTo>
                  <a:cubicBezTo>
                    <a:pt x="2406" y="2620"/>
                    <a:pt x="2716" y="3001"/>
                    <a:pt x="2716" y="3477"/>
                  </a:cubicBezTo>
                  <a:cubicBezTo>
                    <a:pt x="2716" y="3597"/>
                    <a:pt x="2692" y="3716"/>
                    <a:pt x="2668" y="3811"/>
                  </a:cubicBezTo>
                  <a:lnTo>
                    <a:pt x="4359" y="3811"/>
                  </a:lnTo>
                  <a:cubicBezTo>
                    <a:pt x="4811" y="3811"/>
                    <a:pt x="5169" y="3454"/>
                    <a:pt x="5169" y="3001"/>
                  </a:cubicBezTo>
                  <a:cubicBezTo>
                    <a:pt x="5169" y="2549"/>
                    <a:pt x="4788" y="2239"/>
                    <a:pt x="4359" y="2239"/>
                  </a:cubicBezTo>
                  <a:lnTo>
                    <a:pt x="4097" y="2239"/>
                  </a:lnTo>
                  <a:lnTo>
                    <a:pt x="4097" y="2192"/>
                  </a:lnTo>
                  <a:cubicBezTo>
                    <a:pt x="4097" y="1572"/>
                    <a:pt x="3597" y="1096"/>
                    <a:pt x="3002" y="1096"/>
                  </a:cubicBezTo>
                  <a:lnTo>
                    <a:pt x="2954" y="1096"/>
                  </a:lnTo>
                  <a:cubicBezTo>
                    <a:pt x="2954" y="524"/>
                    <a:pt x="2549" y="48"/>
                    <a:pt x="19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48"/>
          <p:cNvSpPr/>
          <p:nvPr/>
        </p:nvSpPr>
        <p:spPr>
          <a:xfrm>
            <a:off x="6411562" y="2098256"/>
            <a:ext cx="386094" cy="291941"/>
          </a:xfrm>
          <a:custGeom>
            <a:avLst/>
            <a:gdLst/>
            <a:ahLst/>
            <a:cxnLst/>
            <a:rect l="l" t="t" r="r" b="b"/>
            <a:pathLst>
              <a:path w="11646" h="8806" extrusionOk="0">
                <a:moveTo>
                  <a:pt x="3525" y="0"/>
                </a:moveTo>
                <a:cubicBezTo>
                  <a:pt x="1596" y="0"/>
                  <a:pt x="25" y="1572"/>
                  <a:pt x="25" y="3525"/>
                </a:cubicBezTo>
                <a:cubicBezTo>
                  <a:pt x="25" y="4358"/>
                  <a:pt x="310" y="5144"/>
                  <a:pt x="834" y="5740"/>
                </a:cubicBezTo>
                <a:lnTo>
                  <a:pt x="382" y="6144"/>
                </a:lnTo>
                <a:cubicBezTo>
                  <a:pt x="144" y="6383"/>
                  <a:pt x="1" y="6692"/>
                  <a:pt x="1" y="7073"/>
                </a:cubicBezTo>
                <a:cubicBezTo>
                  <a:pt x="1" y="7788"/>
                  <a:pt x="596" y="8383"/>
                  <a:pt x="1311" y="8383"/>
                </a:cubicBezTo>
                <a:lnTo>
                  <a:pt x="3335" y="8383"/>
                </a:lnTo>
                <a:cubicBezTo>
                  <a:pt x="3668" y="8383"/>
                  <a:pt x="3954" y="8478"/>
                  <a:pt x="4192" y="8716"/>
                </a:cubicBezTo>
                <a:cubicBezTo>
                  <a:pt x="4252" y="8776"/>
                  <a:pt x="4341" y="8806"/>
                  <a:pt x="4430" y="8806"/>
                </a:cubicBezTo>
                <a:cubicBezTo>
                  <a:pt x="4520" y="8806"/>
                  <a:pt x="4609" y="8776"/>
                  <a:pt x="4668" y="8716"/>
                </a:cubicBezTo>
                <a:cubicBezTo>
                  <a:pt x="4787" y="8621"/>
                  <a:pt x="4787" y="8383"/>
                  <a:pt x="4668" y="8240"/>
                </a:cubicBezTo>
                <a:cubicBezTo>
                  <a:pt x="4311" y="7883"/>
                  <a:pt x="3835" y="7692"/>
                  <a:pt x="3335" y="7692"/>
                </a:cubicBezTo>
                <a:lnTo>
                  <a:pt x="1311" y="7692"/>
                </a:lnTo>
                <a:cubicBezTo>
                  <a:pt x="953" y="7692"/>
                  <a:pt x="691" y="7430"/>
                  <a:pt x="691" y="7049"/>
                </a:cubicBezTo>
                <a:cubicBezTo>
                  <a:pt x="691" y="6883"/>
                  <a:pt x="739" y="6740"/>
                  <a:pt x="858" y="6621"/>
                </a:cubicBezTo>
                <a:lnTo>
                  <a:pt x="1287" y="6192"/>
                </a:lnTo>
                <a:cubicBezTo>
                  <a:pt x="1882" y="6692"/>
                  <a:pt x="2668" y="7002"/>
                  <a:pt x="3501" y="7002"/>
                </a:cubicBezTo>
                <a:cubicBezTo>
                  <a:pt x="4073" y="7002"/>
                  <a:pt x="4906" y="6787"/>
                  <a:pt x="5811" y="6454"/>
                </a:cubicBezTo>
                <a:cubicBezTo>
                  <a:pt x="5573" y="6073"/>
                  <a:pt x="5454" y="5668"/>
                  <a:pt x="5454" y="5192"/>
                </a:cubicBezTo>
                <a:cubicBezTo>
                  <a:pt x="5454" y="4644"/>
                  <a:pt x="5621" y="4144"/>
                  <a:pt x="5931" y="3715"/>
                </a:cubicBezTo>
                <a:cubicBezTo>
                  <a:pt x="5992" y="3629"/>
                  <a:pt x="6086" y="3587"/>
                  <a:pt x="6182" y="3587"/>
                </a:cubicBezTo>
                <a:cubicBezTo>
                  <a:pt x="6271" y="3587"/>
                  <a:pt x="6362" y="3623"/>
                  <a:pt x="6431" y="3692"/>
                </a:cubicBezTo>
                <a:cubicBezTo>
                  <a:pt x="6550" y="3811"/>
                  <a:pt x="6574" y="4001"/>
                  <a:pt x="6454" y="4144"/>
                </a:cubicBezTo>
                <a:cubicBezTo>
                  <a:pt x="6240" y="4430"/>
                  <a:pt x="6121" y="4787"/>
                  <a:pt x="6121" y="5192"/>
                </a:cubicBezTo>
                <a:cubicBezTo>
                  <a:pt x="6121" y="5573"/>
                  <a:pt x="6240" y="5906"/>
                  <a:pt x="6431" y="6192"/>
                </a:cubicBezTo>
                <a:cubicBezTo>
                  <a:pt x="6764" y="6668"/>
                  <a:pt x="7312" y="7002"/>
                  <a:pt x="7955" y="7002"/>
                </a:cubicBezTo>
                <a:cubicBezTo>
                  <a:pt x="8955" y="7002"/>
                  <a:pt x="9765" y="6192"/>
                  <a:pt x="9765" y="5192"/>
                </a:cubicBezTo>
                <a:lnTo>
                  <a:pt x="9765" y="4787"/>
                </a:lnTo>
                <a:cubicBezTo>
                  <a:pt x="9765" y="4549"/>
                  <a:pt x="9908" y="4358"/>
                  <a:pt x="10146" y="4263"/>
                </a:cubicBezTo>
                <a:cubicBezTo>
                  <a:pt x="11051" y="3930"/>
                  <a:pt x="11646" y="3072"/>
                  <a:pt x="11646" y="2144"/>
                </a:cubicBezTo>
                <a:lnTo>
                  <a:pt x="11646" y="2025"/>
                </a:lnTo>
                <a:cubicBezTo>
                  <a:pt x="11646" y="1858"/>
                  <a:pt x="11479" y="1691"/>
                  <a:pt x="11313" y="1691"/>
                </a:cubicBezTo>
                <a:lnTo>
                  <a:pt x="8622" y="1691"/>
                </a:lnTo>
                <a:cubicBezTo>
                  <a:pt x="8455" y="1691"/>
                  <a:pt x="8312" y="1548"/>
                  <a:pt x="8312" y="1382"/>
                </a:cubicBezTo>
                <a:cubicBezTo>
                  <a:pt x="8312" y="1191"/>
                  <a:pt x="8455" y="1048"/>
                  <a:pt x="8622" y="1048"/>
                </a:cubicBezTo>
                <a:lnTo>
                  <a:pt x="8788" y="1048"/>
                </a:lnTo>
                <a:cubicBezTo>
                  <a:pt x="9169" y="1048"/>
                  <a:pt x="9455" y="739"/>
                  <a:pt x="9455" y="358"/>
                </a:cubicBezTo>
                <a:cubicBezTo>
                  <a:pt x="9455" y="191"/>
                  <a:pt x="9312" y="24"/>
                  <a:pt x="9145" y="24"/>
                </a:cubicBezTo>
                <a:lnTo>
                  <a:pt x="7883" y="24"/>
                </a:lnTo>
                <a:cubicBezTo>
                  <a:pt x="7431" y="24"/>
                  <a:pt x="7074" y="381"/>
                  <a:pt x="7074" y="834"/>
                </a:cubicBezTo>
                <a:lnTo>
                  <a:pt x="7074" y="1739"/>
                </a:lnTo>
                <a:lnTo>
                  <a:pt x="4883" y="1739"/>
                </a:lnTo>
                <a:cubicBezTo>
                  <a:pt x="5026" y="1929"/>
                  <a:pt x="5121" y="2144"/>
                  <a:pt x="5168" y="2406"/>
                </a:cubicBezTo>
                <a:cubicBezTo>
                  <a:pt x="5311" y="2953"/>
                  <a:pt x="5240" y="3549"/>
                  <a:pt x="4954" y="4025"/>
                </a:cubicBezTo>
                <a:cubicBezTo>
                  <a:pt x="4903" y="4128"/>
                  <a:pt x="4777" y="4206"/>
                  <a:pt x="4639" y="4206"/>
                </a:cubicBezTo>
                <a:cubicBezTo>
                  <a:pt x="4586" y="4206"/>
                  <a:pt x="4531" y="4194"/>
                  <a:pt x="4478" y="4168"/>
                </a:cubicBezTo>
                <a:cubicBezTo>
                  <a:pt x="4311" y="4073"/>
                  <a:pt x="4240" y="3882"/>
                  <a:pt x="4335" y="3692"/>
                </a:cubicBezTo>
                <a:cubicBezTo>
                  <a:pt x="4549" y="3358"/>
                  <a:pt x="4573" y="2953"/>
                  <a:pt x="4478" y="2572"/>
                </a:cubicBezTo>
                <a:cubicBezTo>
                  <a:pt x="4406" y="2263"/>
                  <a:pt x="4240" y="2025"/>
                  <a:pt x="4049" y="1810"/>
                </a:cubicBezTo>
                <a:cubicBezTo>
                  <a:pt x="3954" y="1739"/>
                  <a:pt x="3882" y="1620"/>
                  <a:pt x="3882" y="1453"/>
                </a:cubicBezTo>
                <a:cubicBezTo>
                  <a:pt x="3882" y="1215"/>
                  <a:pt x="4097" y="1024"/>
                  <a:pt x="4335" y="1024"/>
                </a:cubicBezTo>
                <a:lnTo>
                  <a:pt x="5002" y="1024"/>
                </a:lnTo>
                <a:cubicBezTo>
                  <a:pt x="5383" y="1024"/>
                  <a:pt x="5669" y="715"/>
                  <a:pt x="5669" y="334"/>
                </a:cubicBezTo>
                <a:cubicBezTo>
                  <a:pt x="5669" y="143"/>
                  <a:pt x="5526" y="0"/>
                  <a:pt x="5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 name="Google Shape;824;p48"/>
          <p:cNvGrpSpPr/>
          <p:nvPr/>
        </p:nvGrpSpPr>
        <p:grpSpPr>
          <a:xfrm>
            <a:off x="7212924" y="2072596"/>
            <a:ext cx="407411" cy="343062"/>
            <a:chOff x="7212924" y="2072596"/>
            <a:chExt cx="407411" cy="343062"/>
          </a:xfrm>
        </p:grpSpPr>
        <p:sp>
          <p:nvSpPr>
            <p:cNvPr id="825" name="Google Shape;825;p48"/>
            <p:cNvSpPr/>
            <p:nvPr/>
          </p:nvSpPr>
          <p:spPr>
            <a:xfrm>
              <a:off x="7360552" y="2175634"/>
              <a:ext cx="112951" cy="126344"/>
            </a:xfrm>
            <a:custGeom>
              <a:avLst/>
              <a:gdLst/>
              <a:ahLst/>
              <a:cxnLst/>
              <a:rect l="l" t="t" r="r" b="b"/>
              <a:pathLst>
                <a:path w="3407" h="3811" extrusionOk="0">
                  <a:moveTo>
                    <a:pt x="1025" y="1358"/>
                  </a:moveTo>
                  <a:cubicBezTo>
                    <a:pt x="1191" y="1358"/>
                    <a:pt x="1358" y="1500"/>
                    <a:pt x="1358" y="1691"/>
                  </a:cubicBezTo>
                  <a:cubicBezTo>
                    <a:pt x="1358" y="1881"/>
                    <a:pt x="1191" y="2024"/>
                    <a:pt x="1025" y="2024"/>
                  </a:cubicBezTo>
                  <a:cubicBezTo>
                    <a:pt x="834" y="2024"/>
                    <a:pt x="691" y="1881"/>
                    <a:pt x="691" y="1691"/>
                  </a:cubicBezTo>
                  <a:cubicBezTo>
                    <a:pt x="691" y="1500"/>
                    <a:pt x="834" y="1358"/>
                    <a:pt x="1025" y="1358"/>
                  </a:cubicBezTo>
                  <a:close/>
                  <a:moveTo>
                    <a:pt x="2382" y="1358"/>
                  </a:moveTo>
                  <a:cubicBezTo>
                    <a:pt x="2573" y="1358"/>
                    <a:pt x="2716" y="1500"/>
                    <a:pt x="2716" y="1691"/>
                  </a:cubicBezTo>
                  <a:cubicBezTo>
                    <a:pt x="2716" y="1881"/>
                    <a:pt x="2573" y="2024"/>
                    <a:pt x="2382" y="2024"/>
                  </a:cubicBezTo>
                  <a:cubicBezTo>
                    <a:pt x="2215" y="2024"/>
                    <a:pt x="2073" y="1881"/>
                    <a:pt x="2073" y="1691"/>
                  </a:cubicBezTo>
                  <a:cubicBezTo>
                    <a:pt x="2073" y="1500"/>
                    <a:pt x="2215" y="1358"/>
                    <a:pt x="2382" y="1358"/>
                  </a:cubicBezTo>
                  <a:close/>
                  <a:moveTo>
                    <a:pt x="1715" y="0"/>
                  </a:moveTo>
                  <a:cubicBezTo>
                    <a:pt x="763" y="0"/>
                    <a:pt x="1" y="762"/>
                    <a:pt x="1" y="1691"/>
                  </a:cubicBezTo>
                  <a:lnTo>
                    <a:pt x="1" y="2382"/>
                  </a:lnTo>
                  <a:cubicBezTo>
                    <a:pt x="1" y="2548"/>
                    <a:pt x="167" y="2715"/>
                    <a:pt x="334" y="2715"/>
                  </a:cubicBezTo>
                  <a:cubicBezTo>
                    <a:pt x="525" y="2715"/>
                    <a:pt x="668" y="2858"/>
                    <a:pt x="668" y="3025"/>
                  </a:cubicBezTo>
                  <a:lnTo>
                    <a:pt x="668" y="3477"/>
                  </a:lnTo>
                  <a:cubicBezTo>
                    <a:pt x="668" y="3668"/>
                    <a:pt x="810" y="3810"/>
                    <a:pt x="1001" y="3810"/>
                  </a:cubicBezTo>
                  <a:lnTo>
                    <a:pt x="1311" y="3810"/>
                  </a:lnTo>
                  <a:lnTo>
                    <a:pt x="1311" y="3239"/>
                  </a:lnTo>
                  <a:cubicBezTo>
                    <a:pt x="1311" y="3072"/>
                    <a:pt x="1477" y="2905"/>
                    <a:pt x="1644" y="2905"/>
                  </a:cubicBezTo>
                  <a:cubicBezTo>
                    <a:pt x="1834" y="2905"/>
                    <a:pt x="1977" y="3072"/>
                    <a:pt x="1977" y="3239"/>
                  </a:cubicBezTo>
                  <a:lnTo>
                    <a:pt x="1977" y="3810"/>
                  </a:lnTo>
                  <a:lnTo>
                    <a:pt x="2311" y="3810"/>
                  </a:lnTo>
                  <a:cubicBezTo>
                    <a:pt x="2477" y="3810"/>
                    <a:pt x="2620" y="3668"/>
                    <a:pt x="2620" y="3477"/>
                  </a:cubicBezTo>
                  <a:lnTo>
                    <a:pt x="2620" y="3025"/>
                  </a:lnTo>
                  <a:cubicBezTo>
                    <a:pt x="2620" y="2858"/>
                    <a:pt x="2787" y="2715"/>
                    <a:pt x="2954" y="2715"/>
                  </a:cubicBezTo>
                  <a:cubicBezTo>
                    <a:pt x="3144" y="2715"/>
                    <a:pt x="3287" y="2548"/>
                    <a:pt x="3287" y="2382"/>
                  </a:cubicBezTo>
                  <a:lnTo>
                    <a:pt x="3287" y="1691"/>
                  </a:lnTo>
                  <a:cubicBezTo>
                    <a:pt x="3406" y="738"/>
                    <a:pt x="2620"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7212924" y="2072596"/>
              <a:ext cx="407411" cy="343062"/>
            </a:xfrm>
            <a:custGeom>
              <a:avLst/>
              <a:gdLst/>
              <a:ahLst/>
              <a:cxnLst/>
              <a:rect l="l" t="t" r="r" b="b"/>
              <a:pathLst>
                <a:path w="12289" h="10348" extrusionOk="0">
                  <a:moveTo>
                    <a:pt x="6168" y="2418"/>
                  </a:moveTo>
                  <a:cubicBezTo>
                    <a:pt x="7478" y="2418"/>
                    <a:pt x="8550" y="3489"/>
                    <a:pt x="8550" y="4799"/>
                  </a:cubicBezTo>
                  <a:lnTo>
                    <a:pt x="8550" y="5490"/>
                  </a:lnTo>
                  <a:cubicBezTo>
                    <a:pt x="8550" y="5918"/>
                    <a:pt x="8240" y="6323"/>
                    <a:pt x="7859" y="6442"/>
                  </a:cubicBezTo>
                  <a:lnTo>
                    <a:pt x="7859" y="6609"/>
                  </a:lnTo>
                  <a:cubicBezTo>
                    <a:pt x="7859" y="7180"/>
                    <a:pt x="7407" y="7633"/>
                    <a:pt x="6835" y="7633"/>
                  </a:cubicBezTo>
                  <a:lnTo>
                    <a:pt x="5478" y="7633"/>
                  </a:lnTo>
                  <a:cubicBezTo>
                    <a:pt x="4906" y="7633"/>
                    <a:pt x="4454" y="7180"/>
                    <a:pt x="4454" y="6609"/>
                  </a:cubicBezTo>
                  <a:lnTo>
                    <a:pt x="4454" y="6442"/>
                  </a:lnTo>
                  <a:cubicBezTo>
                    <a:pt x="4073" y="6275"/>
                    <a:pt x="3787" y="5918"/>
                    <a:pt x="3787" y="5490"/>
                  </a:cubicBezTo>
                  <a:lnTo>
                    <a:pt x="3787" y="4799"/>
                  </a:lnTo>
                  <a:cubicBezTo>
                    <a:pt x="3787" y="3489"/>
                    <a:pt x="4859" y="2418"/>
                    <a:pt x="6168" y="2418"/>
                  </a:cubicBezTo>
                  <a:close/>
                  <a:moveTo>
                    <a:pt x="3626" y="0"/>
                  </a:moveTo>
                  <a:cubicBezTo>
                    <a:pt x="2781" y="0"/>
                    <a:pt x="1929" y="322"/>
                    <a:pt x="1263" y="965"/>
                  </a:cubicBezTo>
                  <a:cubicBezTo>
                    <a:pt x="0" y="2251"/>
                    <a:pt x="0" y="4323"/>
                    <a:pt x="1263" y="5632"/>
                  </a:cubicBezTo>
                  <a:lnTo>
                    <a:pt x="5883" y="10252"/>
                  </a:lnTo>
                  <a:cubicBezTo>
                    <a:pt x="5954" y="10300"/>
                    <a:pt x="6025" y="10348"/>
                    <a:pt x="6121" y="10348"/>
                  </a:cubicBezTo>
                  <a:cubicBezTo>
                    <a:pt x="6216" y="10348"/>
                    <a:pt x="6311" y="10300"/>
                    <a:pt x="6359" y="10252"/>
                  </a:cubicBezTo>
                  <a:lnTo>
                    <a:pt x="10979" y="5632"/>
                  </a:lnTo>
                  <a:cubicBezTo>
                    <a:pt x="12289" y="4323"/>
                    <a:pt x="12289" y="2251"/>
                    <a:pt x="10979" y="965"/>
                  </a:cubicBezTo>
                  <a:cubicBezTo>
                    <a:pt x="10336" y="322"/>
                    <a:pt x="9496" y="0"/>
                    <a:pt x="8654" y="0"/>
                  </a:cubicBezTo>
                  <a:cubicBezTo>
                    <a:pt x="7812" y="0"/>
                    <a:pt x="6966" y="322"/>
                    <a:pt x="6311" y="965"/>
                  </a:cubicBezTo>
                  <a:lnTo>
                    <a:pt x="6121" y="1132"/>
                  </a:lnTo>
                  <a:lnTo>
                    <a:pt x="5954" y="965"/>
                  </a:lnTo>
                  <a:cubicBezTo>
                    <a:pt x="5311" y="322"/>
                    <a:pt x="4472" y="0"/>
                    <a:pt x="3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48"/>
          <p:cNvGrpSpPr/>
          <p:nvPr/>
        </p:nvGrpSpPr>
        <p:grpSpPr>
          <a:xfrm>
            <a:off x="8037957" y="2050483"/>
            <a:ext cx="384536" cy="385696"/>
            <a:chOff x="8037957" y="2050483"/>
            <a:chExt cx="384536" cy="385696"/>
          </a:xfrm>
        </p:grpSpPr>
        <p:sp>
          <p:nvSpPr>
            <p:cNvPr id="828" name="Google Shape;828;p48"/>
            <p:cNvSpPr/>
            <p:nvPr/>
          </p:nvSpPr>
          <p:spPr>
            <a:xfrm>
              <a:off x="8067164" y="2124314"/>
              <a:ext cx="128731" cy="34777"/>
            </a:xfrm>
            <a:custGeom>
              <a:avLst/>
              <a:gdLst/>
              <a:ahLst/>
              <a:cxnLst/>
              <a:rect l="l" t="t" r="r" b="b"/>
              <a:pathLst>
                <a:path w="3883" h="1049" extrusionOk="0">
                  <a:moveTo>
                    <a:pt x="810" y="0"/>
                  </a:moveTo>
                  <a:cubicBezTo>
                    <a:pt x="358" y="0"/>
                    <a:pt x="1" y="357"/>
                    <a:pt x="1" y="810"/>
                  </a:cubicBezTo>
                  <a:lnTo>
                    <a:pt x="1" y="1048"/>
                  </a:lnTo>
                  <a:lnTo>
                    <a:pt x="3882" y="1048"/>
                  </a:lnTo>
                  <a:lnTo>
                    <a:pt x="3882" y="810"/>
                  </a:lnTo>
                  <a:cubicBezTo>
                    <a:pt x="3882" y="357"/>
                    <a:pt x="3525" y="0"/>
                    <a:pt x="3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8"/>
            <p:cNvSpPr/>
            <p:nvPr/>
          </p:nvSpPr>
          <p:spPr>
            <a:xfrm>
              <a:off x="8103500" y="2050881"/>
              <a:ext cx="53707" cy="50558"/>
            </a:xfrm>
            <a:custGeom>
              <a:avLst/>
              <a:gdLst/>
              <a:ahLst/>
              <a:cxnLst/>
              <a:rect l="l" t="t" r="r" b="b"/>
              <a:pathLst>
                <a:path w="1620" h="1525" extrusionOk="0">
                  <a:moveTo>
                    <a:pt x="810" y="0"/>
                  </a:moveTo>
                  <a:cubicBezTo>
                    <a:pt x="381" y="0"/>
                    <a:pt x="0" y="358"/>
                    <a:pt x="0" y="810"/>
                  </a:cubicBezTo>
                  <a:lnTo>
                    <a:pt x="0" y="1525"/>
                  </a:lnTo>
                  <a:lnTo>
                    <a:pt x="1596" y="1525"/>
                  </a:lnTo>
                  <a:lnTo>
                    <a:pt x="1596" y="810"/>
                  </a:lnTo>
                  <a:lnTo>
                    <a:pt x="1620" y="810"/>
                  </a:lnTo>
                  <a:cubicBezTo>
                    <a:pt x="1620" y="358"/>
                    <a:pt x="1262" y="0"/>
                    <a:pt x="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8"/>
            <p:cNvSpPr/>
            <p:nvPr/>
          </p:nvSpPr>
          <p:spPr>
            <a:xfrm>
              <a:off x="8180082" y="2074552"/>
              <a:ext cx="15018" cy="22146"/>
            </a:xfrm>
            <a:custGeom>
              <a:avLst/>
              <a:gdLst/>
              <a:ahLst/>
              <a:cxnLst/>
              <a:rect l="l" t="t" r="r" b="b"/>
              <a:pathLst>
                <a:path w="453" h="668" extrusionOk="0">
                  <a:moveTo>
                    <a:pt x="0" y="1"/>
                  </a:moveTo>
                  <a:lnTo>
                    <a:pt x="0" y="120"/>
                  </a:lnTo>
                  <a:lnTo>
                    <a:pt x="0" y="668"/>
                  </a:lnTo>
                  <a:lnTo>
                    <a:pt x="119" y="668"/>
                  </a:lnTo>
                  <a:cubicBezTo>
                    <a:pt x="286" y="668"/>
                    <a:pt x="453" y="525"/>
                    <a:pt x="453" y="334"/>
                  </a:cubicBezTo>
                  <a:cubicBezTo>
                    <a:pt x="453" y="168"/>
                    <a:pt x="286" y="1"/>
                    <a:pt x="1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8215588" y="2050483"/>
              <a:ext cx="87688" cy="60338"/>
            </a:xfrm>
            <a:custGeom>
              <a:avLst/>
              <a:gdLst/>
              <a:ahLst/>
              <a:cxnLst/>
              <a:rect l="l" t="t" r="r" b="b"/>
              <a:pathLst>
                <a:path w="2645" h="1820" extrusionOk="0">
                  <a:moveTo>
                    <a:pt x="2235" y="0"/>
                  </a:moveTo>
                  <a:cubicBezTo>
                    <a:pt x="2204" y="0"/>
                    <a:pt x="2173" y="4"/>
                    <a:pt x="2144" y="12"/>
                  </a:cubicBezTo>
                  <a:lnTo>
                    <a:pt x="334" y="703"/>
                  </a:lnTo>
                  <a:cubicBezTo>
                    <a:pt x="1" y="822"/>
                    <a:pt x="25" y="1275"/>
                    <a:pt x="358" y="1370"/>
                  </a:cubicBezTo>
                  <a:lnTo>
                    <a:pt x="2168" y="1799"/>
                  </a:lnTo>
                  <a:cubicBezTo>
                    <a:pt x="2197" y="1813"/>
                    <a:pt x="2227" y="1820"/>
                    <a:pt x="2258" y="1820"/>
                  </a:cubicBezTo>
                  <a:cubicBezTo>
                    <a:pt x="2381" y="1820"/>
                    <a:pt x="2511" y="1713"/>
                    <a:pt x="2549" y="1560"/>
                  </a:cubicBezTo>
                  <a:cubicBezTo>
                    <a:pt x="2620" y="1394"/>
                    <a:pt x="2501" y="1203"/>
                    <a:pt x="2311" y="1156"/>
                  </a:cubicBezTo>
                  <a:lnTo>
                    <a:pt x="1573" y="965"/>
                  </a:lnTo>
                  <a:lnTo>
                    <a:pt x="2382" y="679"/>
                  </a:lnTo>
                  <a:cubicBezTo>
                    <a:pt x="2549" y="608"/>
                    <a:pt x="2644" y="417"/>
                    <a:pt x="2597" y="227"/>
                  </a:cubicBezTo>
                  <a:cubicBezTo>
                    <a:pt x="2538" y="89"/>
                    <a:pt x="2381" y="0"/>
                    <a:pt x="2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8"/>
            <p:cNvSpPr/>
            <p:nvPr/>
          </p:nvSpPr>
          <p:spPr>
            <a:xfrm>
              <a:off x="8264554" y="2232457"/>
              <a:ext cx="157939" cy="157939"/>
            </a:xfrm>
            <a:custGeom>
              <a:avLst/>
              <a:gdLst/>
              <a:ahLst/>
              <a:cxnLst/>
              <a:rect l="l" t="t" r="r" b="b"/>
              <a:pathLst>
                <a:path w="4764" h="4764" extrusionOk="0">
                  <a:moveTo>
                    <a:pt x="2358" y="691"/>
                  </a:moveTo>
                  <a:cubicBezTo>
                    <a:pt x="2715" y="691"/>
                    <a:pt x="3025" y="787"/>
                    <a:pt x="3287" y="953"/>
                  </a:cubicBezTo>
                  <a:lnTo>
                    <a:pt x="929" y="3311"/>
                  </a:lnTo>
                  <a:cubicBezTo>
                    <a:pt x="786" y="3073"/>
                    <a:pt x="667" y="2739"/>
                    <a:pt x="667" y="2382"/>
                  </a:cubicBezTo>
                  <a:cubicBezTo>
                    <a:pt x="667" y="1430"/>
                    <a:pt x="1429" y="691"/>
                    <a:pt x="2358" y="691"/>
                  </a:cubicBezTo>
                  <a:close/>
                  <a:moveTo>
                    <a:pt x="3811" y="1501"/>
                  </a:moveTo>
                  <a:cubicBezTo>
                    <a:pt x="4001" y="1763"/>
                    <a:pt x="4073" y="2096"/>
                    <a:pt x="4073" y="2430"/>
                  </a:cubicBezTo>
                  <a:cubicBezTo>
                    <a:pt x="4096" y="3335"/>
                    <a:pt x="3311" y="4121"/>
                    <a:pt x="2382" y="4121"/>
                  </a:cubicBezTo>
                  <a:cubicBezTo>
                    <a:pt x="2025" y="4121"/>
                    <a:pt x="1739" y="4025"/>
                    <a:pt x="1477" y="3859"/>
                  </a:cubicBezTo>
                  <a:lnTo>
                    <a:pt x="3811" y="1501"/>
                  </a:lnTo>
                  <a:close/>
                  <a:moveTo>
                    <a:pt x="2382" y="1"/>
                  </a:moveTo>
                  <a:cubicBezTo>
                    <a:pt x="1072" y="1"/>
                    <a:pt x="0" y="1072"/>
                    <a:pt x="0" y="2382"/>
                  </a:cubicBezTo>
                  <a:cubicBezTo>
                    <a:pt x="0" y="3692"/>
                    <a:pt x="1072" y="4764"/>
                    <a:pt x="2382" y="4764"/>
                  </a:cubicBezTo>
                  <a:cubicBezTo>
                    <a:pt x="3692" y="4764"/>
                    <a:pt x="4763" y="3692"/>
                    <a:pt x="4763" y="2382"/>
                  </a:cubicBezTo>
                  <a:cubicBezTo>
                    <a:pt x="4763" y="1072"/>
                    <a:pt x="3692" y="1"/>
                    <a:pt x="23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8"/>
            <p:cNvSpPr/>
            <p:nvPr/>
          </p:nvSpPr>
          <p:spPr>
            <a:xfrm>
              <a:off x="8037957" y="2180375"/>
              <a:ext cx="187146" cy="187146"/>
            </a:xfrm>
            <a:custGeom>
              <a:avLst/>
              <a:gdLst/>
              <a:ahLst/>
              <a:cxnLst/>
              <a:rect l="l" t="t" r="r" b="b"/>
              <a:pathLst>
                <a:path w="5645" h="5645" extrusionOk="0">
                  <a:moveTo>
                    <a:pt x="1001" y="0"/>
                  </a:moveTo>
                  <a:cubicBezTo>
                    <a:pt x="453" y="0"/>
                    <a:pt x="1" y="452"/>
                    <a:pt x="1" y="1000"/>
                  </a:cubicBezTo>
                  <a:lnTo>
                    <a:pt x="1" y="5644"/>
                  </a:lnTo>
                  <a:lnTo>
                    <a:pt x="5645" y="5644"/>
                  </a:lnTo>
                  <a:lnTo>
                    <a:pt x="5645" y="1000"/>
                  </a:lnTo>
                  <a:cubicBezTo>
                    <a:pt x="5645" y="452"/>
                    <a:pt x="5216" y="0"/>
                    <a:pt x="46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8"/>
            <p:cNvSpPr/>
            <p:nvPr/>
          </p:nvSpPr>
          <p:spPr>
            <a:xfrm>
              <a:off x="8037957" y="2391954"/>
              <a:ext cx="187146" cy="44225"/>
            </a:xfrm>
            <a:custGeom>
              <a:avLst/>
              <a:gdLst/>
              <a:ahLst/>
              <a:cxnLst/>
              <a:rect l="l" t="t" r="r" b="b"/>
              <a:pathLst>
                <a:path w="5645" h="1334" extrusionOk="0">
                  <a:moveTo>
                    <a:pt x="1" y="0"/>
                  </a:moveTo>
                  <a:lnTo>
                    <a:pt x="1" y="1000"/>
                  </a:lnTo>
                  <a:cubicBezTo>
                    <a:pt x="1" y="1191"/>
                    <a:pt x="143" y="1334"/>
                    <a:pt x="334" y="1334"/>
                  </a:cubicBezTo>
                  <a:lnTo>
                    <a:pt x="5335" y="1334"/>
                  </a:lnTo>
                  <a:cubicBezTo>
                    <a:pt x="5502" y="1334"/>
                    <a:pt x="5645" y="1191"/>
                    <a:pt x="5645" y="1000"/>
                  </a:cubicBez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48"/>
          <p:cNvGrpSpPr/>
          <p:nvPr/>
        </p:nvGrpSpPr>
        <p:grpSpPr>
          <a:xfrm>
            <a:off x="744473" y="1430332"/>
            <a:ext cx="337923" cy="385298"/>
            <a:chOff x="744473" y="1430332"/>
            <a:chExt cx="337923" cy="385298"/>
          </a:xfrm>
        </p:grpSpPr>
        <p:sp>
          <p:nvSpPr>
            <p:cNvPr id="836" name="Google Shape;836;p48"/>
            <p:cNvSpPr/>
            <p:nvPr/>
          </p:nvSpPr>
          <p:spPr>
            <a:xfrm>
              <a:off x="794202" y="1559793"/>
              <a:ext cx="238466" cy="74262"/>
            </a:xfrm>
            <a:custGeom>
              <a:avLst/>
              <a:gdLst/>
              <a:ahLst/>
              <a:cxnLst/>
              <a:rect l="l" t="t" r="r" b="b"/>
              <a:pathLst>
                <a:path w="7193" h="2240" extrusionOk="0">
                  <a:moveTo>
                    <a:pt x="1" y="1"/>
                  </a:moveTo>
                  <a:lnTo>
                    <a:pt x="1" y="1"/>
                  </a:lnTo>
                  <a:cubicBezTo>
                    <a:pt x="263" y="1239"/>
                    <a:pt x="1763" y="2239"/>
                    <a:pt x="3597" y="2239"/>
                  </a:cubicBezTo>
                  <a:cubicBezTo>
                    <a:pt x="5430" y="2239"/>
                    <a:pt x="6931" y="1287"/>
                    <a:pt x="7193" y="1"/>
                  </a:cubicBezTo>
                  <a:lnTo>
                    <a:pt x="7193" y="1"/>
                  </a:lnTo>
                  <a:cubicBezTo>
                    <a:pt x="6002" y="263"/>
                    <a:pt x="4811" y="406"/>
                    <a:pt x="3597" y="406"/>
                  </a:cubicBezTo>
                  <a:cubicBezTo>
                    <a:pt x="2382" y="406"/>
                    <a:pt x="1191" y="26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8"/>
            <p:cNvSpPr/>
            <p:nvPr/>
          </p:nvSpPr>
          <p:spPr>
            <a:xfrm>
              <a:off x="795793" y="1430332"/>
              <a:ext cx="236875" cy="120642"/>
            </a:xfrm>
            <a:custGeom>
              <a:avLst/>
              <a:gdLst/>
              <a:ahLst/>
              <a:cxnLst/>
              <a:rect l="l" t="t" r="r" b="b"/>
              <a:pathLst>
                <a:path w="7145" h="3639" extrusionOk="0">
                  <a:moveTo>
                    <a:pt x="4882" y="1382"/>
                  </a:moveTo>
                  <a:cubicBezTo>
                    <a:pt x="5073" y="1382"/>
                    <a:pt x="5216" y="1525"/>
                    <a:pt x="5216" y="1691"/>
                  </a:cubicBezTo>
                  <a:cubicBezTo>
                    <a:pt x="5216" y="1882"/>
                    <a:pt x="5073" y="2025"/>
                    <a:pt x="4882" y="2025"/>
                  </a:cubicBezTo>
                  <a:cubicBezTo>
                    <a:pt x="4716" y="2025"/>
                    <a:pt x="4573" y="1882"/>
                    <a:pt x="4573" y="1691"/>
                  </a:cubicBezTo>
                  <a:cubicBezTo>
                    <a:pt x="4573" y="1525"/>
                    <a:pt x="4716" y="1382"/>
                    <a:pt x="4882" y="1382"/>
                  </a:cubicBezTo>
                  <a:close/>
                  <a:moveTo>
                    <a:pt x="2191" y="1405"/>
                  </a:moveTo>
                  <a:cubicBezTo>
                    <a:pt x="2358" y="1405"/>
                    <a:pt x="2501" y="1548"/>
                    <a:pt x="2501" y="1739"/>
                  </a:cubicBezTo>
                  <a:cubicBezTo>
                    <a:pt x="2501" y="1906"/>
                    <a:pt x="2358" y="2048"/>
                    <a:pt x="2191" y="2048"/>
                  </a:cubicBezTo>
                  <a:cubicBezTo>
                    <a:pt x="2001" y="2048"/>
                    <a:pt x="1858" y="1906"/>
                    <a:pt x="1858" y="1739"/>
                  </a:cubicBezTo>
                  <a:cubicBezTo>
                    <a:pt x="1858" y="1548"/>
                    <a:pt x="2001" y="1405"/>
                    <a:pt x="2191" y="1405"/>
                  </a:cubicBezTo>
                  <a:close/>
                  <a:moveTo>
                    <a:pt x="2120" y="0"/>
                  </a:moveTo>
                  <a:cubicBezTo>
                    <a:pt x="1548" y="0"/>
                    <a:pt x="1120" y="453"/>
                    <a:pt x="1120" y="1024"/>
                  </a:cubicBezTo>
                  <a:lnTo>
                    <a:pt x="1120" y="1620"/>
                  </a:lnTo>
                  <a:cubicBezTo>
                    <a:pt x="524" y="2025"/>
                    <a:pt x="96" y="2549"/>
                    <a:pt x="0" y="3192"/>
                  </a:cubicBezTo>
                  <a:cubicBezTo>
                    <a:pt x="1167" y="3489"/>
                    <a:pt x="2352" y="3638"/>
                    <a:pt x="3546" y="3638"/>
                  </a:cubicBezTo>
                  <a:cubicBezTo>
                    <a:pt x="4739" y="3638"/>
                    <a:pt x="5942" y="3489"/>
                    <a:pt x="7145" y="3192"/>
                  </a:cubicBezTo>
                  <a:cubicBezTo>
                    <a:pt x="7026" y="2572"/>
                    <a:pt x="6645" y="2025"/>
                    <a:pt x="6049" y="1620"/>
                  </a:cubicBezTo>
                  <a:lnTo>
                    <a:pt x="6049" y="1024"/>
                  </a:lnTo>
                  <a:cubicBezTo>
                    <a:pt x="6049" y="453"/>
                    <a:pt x="5597" y="0"/>
                    <a:pt x="5049" y="0"/>
                  </a:cubicBezTo>
                  <a:cubicBezTo>
                    <a:pt x="4573" y="0"/>
                    <a:pt x="4168" y="334"/>
                    <a:pt x="4049" y="762"/>
                  </a:cubicBezTo>
                  <a:lnTo>
                    <a:pt x="4025" y="929"/>
                  </a:lnTo>
                  <a:cubicBezTo>
                    <a:pt x="3882" y="929"/>
                    <a:pt x="3739" y="882"/>
                    <a:pt x="3572" y="882"/>
                  </a:cubicBezTo>
                  <a:cubicBezTo>
                    <a:pt x="3430" y="882"/>
                    <a:pt x="3287" y="882"/>
                    <a:pt x="3144" y="929"/>
                  </a:cubicBezTo>
                  <a:lnTo>
                    <a:pt x="3096" y="762"/>
                  </a:lnTo>
                  <a:cubicBezTo>
                    <a:pt x="2977" y="334"/>
                    <a:pt x="2596"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1008168" y="1653747"/>
              <a:ext cx="74228" cy="161884"/>
            </a:xfrm>
            <a:custGeom>
              <a:avLst/>
              <a:gdLst/>
              <a:ahLst/>
              <a:cxnLst/>
              <a:rect l="l" t="t" r="r" b="b"/>
              <a:pathLst>
                <a:path w="2239" h="4883" extrusionOk="0">
                  <a:moveTo>
                    <a:pt x="0" y="1"/>
                  </a:moveTo>
                  <a:cubicBezTo>
                    <a:pt x="72" y="310"/>
                    <a:pt x="96" y="644"/>
                    <a:pt x="96" y="1001"/>
                  </a:cubicBezTo>
                  <a:lnTo>
                    <a:pt x="96" y="4883"/>
                  </a:lnTo>
                  <a:lnTo>
                    <a:pt x="1906" y="4883"/>
                  </a:lnTo>
                  <a:cubicBezTo>
                    <a:pt x="2096" y="4883"/>
                    <a:pt x="2239" y="4716"/>
                    <a:pt x="2239" y="4549"/>
                  </a:cubicBezTo>
                  <a:lnTo>
                    <a:pt x="2239" y="4478"/>
                  </a:lnTo>
                  <a:cubicBezTo>
                    <a:pt x="2239" y="3835"/>
                    <a:pt x="1763" y="3287"/>
                    <a:pt x="1167" y="3168"/>
                  </a:cubicBezTo>
                  <a:lnTo>
                    <a:pt x="1524" y="1930"/>
                  </a:lnTo>
                  <a:cubicBezTo>
                    <a:pt x="1644" y="1454"/>
                    <a:pt x="1548" y="977"/>
                    <a:pt x="1286" y="596"/>
                  </a:cubicBezTo>
                  <a:cubicBezTo>
                    <a:pt x="977" y="191"/>
                    <a:pt x="548" y="1"/>
                    <a:pt x="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744473" y="1652985"/>
              <a:ext cx="74228" cy="161851"/>
            </a:xfrm>
            <a:custGeom>
              <a:avLst/>
              <a:gdLst/>
              <a:ahLst/>
              <a:cxnLst/>
              <a:rect l="l" t="t" r="r" b="b"/>
              <a:pathLst>
                <a:path w="2239" h="4882" extrusionOk="0">
                  <a:moveTo>
                    <a:pt x="2191" y="0"/>
                  </a:moveTo>
                  <a:cubicBezTo>
                    <a:pt x="1715" y="24"/>
                    <a:pt x="1262" y="262"/>
                    <a:pt x="953" y="643"/>
                  </a:cubicBezTo>
                  <a:cubicBezTo>
                    <a:pt x="667" y="1024"/>
                    <a:pt x="572" y="1500"/>
                    <a:pt x="715" y="1977"/>
                  </a:cubicBezTo>
                  <a:lnTo>
                    <a:pt x="1072" y="3239"/>
                  </a:lnTo>
                  <a:cubicBezTo>
                    <a:pt x="453" y="3358"/>
                    <a:pt x="0" y="3882"/>
                    <a:pt x="0" y="4501"/>
                  </a:cubicBezTo>
                  <a:lnTo>
                    <a:pt x="0" y="4572"/>
                  </a:lnTo>
                  <a:cubicBezTo>
                    <a:pt x="0" y="4739"/>
                    <a:pt x="167" y="4882"/>
                    <a:pt x="334" y="4882"/>
                  </a:cubicBezTo>
                  <a:lnTo>
                    <a:pt x="2144" y="4882"/>
                  </a:lnTo>
                  <a:lnTo>
                    <a:pt x="2144" y="1024"/>
                  </a:lnTo>
                  <a:cubicBezTo>
                    <a:pt x="2144" y="691"/>
                    <a:pt x="2191" y="333"/>
                    <a:pt x="2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838428" y="1643503"/>
              <a:ext cx="150048" cy="172128"/>
            </a:xfrm>
            <a:custGeom>
              <a:avLst/>
              <a:gdLst/>
              <a:ahLst/>
              <a:cxnLst/>
              <a:rect l="l" t="t" r="r" b="b"/>
              <a:pathLst>
                <a:path w="4526" h="5192" extrusionOk="0">
                  <a:moveTo>
                    <a:pt x="215" y="0"/>
                  </a:moveTo>
                  <a:cubicBezTo>
                    <a:pt x="72" y="429"/>
                    <a:pt x="0" y="858"/>
                    <a:pt x="0" y="1310"/>
                  </a:cubicBezTo>
                  <a:lnTo>
                    <a:pt x="0" y="5192"/>
                  </a:lnTo>
                  <a:lnTo>
                    <a:pt x="1929" y="5192"/>
                  </a:lnTo>
                  <a:lnTo>
                    <a:pt x="1929" y="2572"/>
                  </a:lnTo>
                  <a:cubicBezTo>
                    <a:pt x="1929" y="2382"/>
                    <a:pt x="2096" y="2239"/>
                    <a:pt x="2263" y="2239"/>
                  </a:cubicBezTo>
                  <a:cubicBezTo>
                    <a:pt x="2429" y="2239"/>
                    <a:pt x="2596" y="2382"/>
                    <a:pt x="2596" y="2572"/>
                  </a:cubicBezTo>
                  <a:lnTo>
                    <a:pt x="2596" y="5192"/>
                  </a:lnTo>
                  <a:lnTo>
                    <a:pt x="4525" y="5192"/>
                  </a:lnTo>
                  <a:lnTo>
                    <a:pt x="4525" y="1310"/>
                  </a:lnTo>
                  <a:cubicBezTo>
                    <a:pt x="4525" y="858"/>
                    <a:pt x="4430" y="429"/>
                    <a:pt x="4311" y="0"/>
                  </a:cubicBezTo>
                  <a:cubicBezTo>
                    <a:pt x="3691" y="238"/>
                    <a:pt x="2977" y="381"/>
                    <a:pt x="2263" y="381"/>
                  </a:cubicBezTo>
                  <a:cubicBezTo>
                    <a:pt x="1548" y="381"/>
                    <a:pt x="834" y="238"/>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8"/>
          <p:cNvGrpSpPr/>
          <p:nvPr/>
        </p:nvGrpSpPr>
        <p:grpSpPr>
          <a:xfrm>
            <a:off x="1545040" y="1430332"/>
            <a:ext cx="363186" cy="385298"/>
            <a:chOff x="1545040" y="1430332"/>
            <a:chExt cx="363186" cy="385298"/>
          </a:xfrm>
        </p:grpSpPr>
        <p:sp>
          <p:nvSpPr>
            <p:cNvPr id="842" name="Google Shape;842;p48"/>
            <p:cNvSpPr/>
            <p:nvPr/>
          </p:nvSpPr>
          <p:spPr>
            <a:xfrm>
              <a:off x="1545040" y="1666378"/>
              <a:ext cx="363186" cy="149253"/>
            </a:xfrm>
            <a:custGeom>
              <a:avLst/>
              <a:gdLst/>
              <a:ahLst/>
              <a:cxnLst/>
              <a:rect l="l" t="t" r="r" b="b"/>
              <a:pathLst>
                <a:path w="10955" h="4502" extrusionOk="0">
                  <a:moveTo>
                    <a:pt x="2453" y="1"/>
                  </a:moveTo>
                  <a:cubicBezTo>
                    <a:pt x="2120" y="25"/>
                    <a:pt x="1858" y="49"/>
                    <a:pt x="1643" y="96"/>
                  </a:cubicBezTo>
                  <a:lnTo>
                    <a:pt x="596" y="1334"/>
                  </a:lnTo>
                  <a:cubicBezTo>
                    <a:pt x="119" y="1930"/>
                    <a:pt x="0" y="2716"/>
                    <a:pt x="334" y="3383"/>
                  </a:cubicBezTo>
                  <a:cubicBezTo>
                    <a:pt x="667" y="4073"/>
                    <a:pt x="1310" y="4502"/>
                    <a:pt x="2096" y="4502"/>
                  </a:cubicBezTo>
                  <a:lnTo>
                    <a:pt x="8907" y="4502"/>
                  </a:lnTo>
                  <a:cubicBezTo>
                    <a:pt x="9645" y="4502"/>
                    <a:pt x="10336" y="4073"/>
                    <a:pt x="10669" y="3383"/>
                  </a:cubicBezTo>
                  <a:cubicBezTo>
                    <a:pt x="10955" y="2716"/>
                    <a:pt x="10836" y="1906"/>
                    <a:pt x="10360" y="1334"/>
                  </a:cubicBezTo>
                  <a:lnTo>
                    <a:pt x="9312" y="96"/>
                  </a:lnTo>
                  <a:cubicBezTo>
                    <a:pt x="9121" y="25"/>
                    <a:pt x="8835" y="1"/>
                    <a:pt x="8526" y="1"/>
                  </a:cubicBezTo>
                  <a:cubicBezTo>
                    <a:pt x="7954" y="25"/>
                    <a:pt x="7621" y="120"/>
                    <a:pt x="7264" y="215"/>
                  </a:cubicBezTo>
                  <a:lnTo>
                    <a:pt x="8311" y="1954"/>
                  </a:lnTo>
                  <a:cubicBezTo>
                    <a:pt x="8454" y="2192"/>
                    <a:pt x="8454" y="2501"/>
                    <a:pt x="8311" y="2763"/>
                  </a:cubicBezTo>
                  <a:cubicBezTo>
                    <a:pt x="8169" y="3001"/>
                    <a:pt x="7930" y="3144"/>
                    <a:pt x="7621" y="3144"/>
                  </a:cubicBezTo>
                  <a:lnTo>
                    <a:pt x="3334" y="3144"/>
                  </a:lnTo>
                  <a:cubicBezTo>
                    <a:pt x="3048" y="3144"/>
                    <a:pt x="2810" y="3001"/>
                    <a:pt x="2644" y="2763"/>
                  </a:cubicBezTo>
                  <a:cubicBezTo>
                    <a:pt x="2501" y="2525"/>
                    <a:pt x="2501" y="2239"/>
                    <a:pt x="2644" y="1954"/>
                  </a:cubicBezTo>
                  <a:lnTo>
                    <a:pt x="3691" y="215"/>
                  </a:lnTo>
                  <a:cubicBezTo>
                    <a:pt x="3334" y="120"/>
                    <a:pt x="3001" y="25"/>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1619235" y="1498229"/>
              <a:ext cx="211646" cy="153993"/>
            </a:xfrm>
            <a:custGeom>
              <a:avLst/>
              <a:gdLst/>
              <a:ahLst/>
              <a:cxnLst/>
              <a:rect l="l" t="t" r="r" b="b"/>
              <a:pathLst>
                <a:path w="6384" h="4645" extrusionOk="0">
                  <a:moveTo>
                    <a:pt x="2025" y="0"/>
                  </a:moveTo>
                  <a:lnTo>
                    <a:pt x="2025" y="1953"/>
                  </a:lnTo>
                  <a:lnTo>
                    <a:pt x="1" y="4358"/>
                  </a:lnTo>
                  <a:lnTo>
                    <a:pt x="215" y="4358"/>
                  </a:lnTo>
                  <a:cubicBezTo>
                    <a:pt x="858" y="4382"/>
                    <a:pt x="1239" y="4478"/>
                    <a:pt x="1596" y="4597"/>
                  </a:cubicBezTo>
                  <a:cubicBezTo>
                    <a:pt x="1668" y="4620"/>
                    <a:pt x="1715" y="4620"/>
                    <a:pt x="1787" y="4644"/>
                  </a:cubicBezTo>
                  <a:lnTo>
                    <a:pt x="2525" y="3406"/>
                  </a:lnTo>
                  <a:cubicBezTo>
                    <a:pt x="2668" y="3168"/>
                    <a:pt x="2906" y="3025"/>
                    <a:pt x="3216" y="3025"/>
                  </a:cubicBezTo>
                  <a:cubicBezTo>
                    <a:pt x="3502" y="3025"/>
                    <a:pt x="3740" y="3168"/>
                    <a:pt x="3906" y="3406"/>
                  </a:cubicBezTo>
                  <a:lnTo>
                    <a:pt x="4645" y="4644"/>
                  </a:lnTo>
                  <a:cubicBezTo>
                    <a:pt x="4692" y="4620"/>
                    <a:pt x="4764" y="4620"/>
                    <a:pt x="4811" y="4597"/>
                  </a:cubicBezTo>
                  <a:cubicBezTo>
                    <a:pt x="5169" y="4501"/>
                    <a:pt x="5573" y="4382"/>
                    <a:pt x="6216" y="4358"/>
                  </a:cubicBezTo>
                  <a:lnTo>
                    <a:pt x="6383" y="4358"/>
                  </a:lnTo>
                  <a:lnTo>
                    <a:pt x="4359" y="1953"/>
                  </a:lnTo>
                  <a:lnTo>
                    <a:pt x="435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1664256" y="1430332"/>
              <a:ext cx="123990" cy="45817"/>
            </a:xfrm>
            <a:custGeom>
              <a:avLst/>
              <a:gdLst/>
              <a:ahLst/>
              <a:cxnLst/>
              <a:rect l="l" t="t" r="r" b="b"/>
              <a:pathLst>
                <a:path w="3740" h="1382" extrusionOk="0">
                  <a:moveTo>
                    <a:pt x="691" y="0"/>
                  </a:moveTo>
                  <a:cubicBezTo>
                    <a:pt x="310" y="0"/>
                    <a:pt x="0" y="286"/>
                    <a:pt x="0" y="691"/>
                  </a:cubicBezTo>
                  <a:cubicBezTo>
                    <a:pt x="0" y="1048"/>
                    <a:pt x="310" y="1382"/>
                    <a:pt x="691" y="1382"/>
                  </a:cubicBezTo>
                  <a:lnTo>
                    <a:pt x="3048" y="1382"/>
                  </a:lnTo>
                  <a:cubicBezTo>
                    <a:pt x="3429" y="1382"/>
                    <a:pt x="3739" y="1072"/>
                    <a:pt x="3739" y="691"/>
                  </a:cubicBezTo>
                  <a:cubicBezTo>
                    <a:pt x="3739" y="286"/>
                    <a:pt x="3429" y="0"/>
                    <a:pt x="3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8"/>
            <p:cNvSpPr/>
            <p:nvPr/>
          </p:nvSpPr>
          <p:spPr>
            <a:xfrm>
              <a:off x="1650830" y="1619799"/>
              <a:ext cx="151606" cy="127935"/>
            </a:xfrm>
            <a:custGeom>
              <a:avLst/>
              <a:gdLst/>
              <a:ahLst/>
              <a:cxnLst/>
              <a:rect l="l" t="t" r="r" b="b"/>
              <a:pathLst>
                <a:path w="4573" h="3859" extrusionOk="0">
                  <a:moveTo>
                    <a:pt x="2263" y="834"/>
                  </a:moveTo>
                  <a:cubicBezTo>
                    <a:pt x="2429" y="834"/>
                    <a:pt x="2549" y="977"/>
                    <a:pt x="2549" y="1144"/>
                  </a:cubicBezTo>
                  <a:lnTo>
                    <a:pt x="2549" y="2263"/>
                  </a:lnTo>
                  <a:cubicBezTo>
                    <a:pt x="2549" y="2406"/>
                    <a:pt x="2429" y="2573"/>
                    <a:pt x="2263" y="2573"/>
                  </a:cubicBezTo>
                  <a:cubicBezTo>
                    <a:pt x="2072" y="2573"/>
                    <a:pt x="1953" y="2454"/>
                    <a:pt x="1953" y="2263"/>
                  </a:cubicBezTo>
                  <a:lnTo>
                    <a:pt x="1953" y="1144"/>
                  </a:lnTo>
                  <a:cubicBezTo>
                    <a:pt x="1953" y="977"/>
                    <a:pt x="2072" y="834"/>
                    <a:pt x="2263" y="834"/>
                  </a:cubicBezTo>
                  <a:close/>
                  <a:moveTo>
                    <a:pt x="2263" y="2811"/>
                  </a:moveTo>
                  <a:cubicBezTo>
                    <a:pt x="2429" y="2811"/>
                    <a:pt x="2549" y="2930"/>
                    <a:pt x="2549" y="3097"/>
                  </a:cubicBezTo>
                  <a:cubicBezTo>
                    <a:pt x="2549" y="3287"/>
                    <a:pt x="2429" y="3406"/>
                    <a:pt x="2263" y="3406"/>
                  </a:cubicBezTo>
                  <a:cubicBezTo>
                    <a:pt x="2120" y="3406"/>
                    <a:pt x="1953" y="3287"/>
                    <a:pt x="1953" y="3097"/>
                  </a:cubicBezTo>
                  <a:cubicBezTo>
                    <a:pt x="1953" y="2930"/>
                    <a:pt x="2072" y="2811"/>
                    <a:pt x="2263" y="2811"/>
                  </a:cubicBezTo>
                  <a:close/>
                  <a:moveTo>
                    <a:pt x="2263" y="1"/>
                  </a:moveTo>
                  <a:cubicBezTo>
                    <a:pt x="2239" y="1"/>
                    <a:pt x="2191" y="1"/>
                    <a:pt x="2167" y="72"/>
                  </a:cubicBezTo>
                  <a:lnTo>
                    <a:pt x="24" y="3692"/>
                  </a:lnTo>
                  <a:cubicBezTo>
                    <a:pt x="0" y="3787"/>
                    <a:pt x="24" y="3835"/>
                    <a:pt x="119" y="3859"/>
                  </a:cubicBezTo>
                  <a:lnTo>
                    <a:pt x="4430" y="3859"/>
                  </a:lnTo>
                  <a:cubicBezTo>
                    <a:pt x="4525" y="3859"/>
                    <a:pt x="4573" y="3787"/>
                    <a:pt x="4525" y="3692"/>
                  </a:cubicBezTo>
                  <a:lnTo>
                    <a:pt x="2382" y="72"/>
                  </a:lnTo>
                  <a:cubicBezTo>
                    <a:pt x="2358" y="1"/>
                    <a:pt x="2287" y="1"/>
                    <a:pt x="2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48"/>
          <p:cNvGrpSpPr/>
          <p:nvPr/>
        </p:nvGrpSpPr>
        <p:grpSpPr>
          <a:xfrm>
            <a:off x="2344015" y="1430332"/>
            <a:ext cx="389277" cy="386094"/>
            <a:chOff x="2344015" y="1430332"/>
            <a:chExt cx="389277" cy="386094"/>
          </a:xfrm>
        </p:grpSpPr>
        <p:sp>
          <p:nvSpPr>
            <p:cNvPr id="847" name="Google Shape;847;p48"/>
            <p:cNvSpPr/>
            <p:nvPr/>
          </p:nvSpPr>
          <p:spPr>
            <a:xfrm>
              <a:off x="2419006" y="1664820"/>
              <a:ext cx="180051" cy="150811"/>
            </a:xfrm>
            <a:custGeom>
              <a:avLst/>
              <a:gdLst/>
              <a:ahLst/>
              <a:cxnLst/>
              <a:rect l="l" t="t" r="r" b="b"/>
              <a:pathLst>
                <a:path w="5431" h="4549" extrusionOk="0">
                  <a:moveTo>
                    <a:pt x="2692" y="1167"/>
                  </a:moveTo>
                  <a:cubicBezTo>
                    <a:pt x="2835" y="1167"/>
                    <a:pt x="3001" y="1286"/>
                    <a:pt x="3001" y="1477"/>
                  </a:cubicBezTo>
                  <a:lnTo>
                    <a:pt x="3001" y="2596"/>
                  </a:lnTo>
                  <a:cubicBezTo>
                    <a:pt x="3001" y="2763"/>
                    <a:pt x="2882" y="2906"/>
                    <a:pt x="2692" y="2906"/>
                  </a:cubicBezTo>
                  <a:cubicBezTo>
                    <a:pt x="2549" y="2906"/>
                    <a:pt x="2406" y="2787"/>
                    <a:pt x="2406" y="2596"/>
                  </a:cubicBezTo>
                  <a:lnTo>
                    <a:pt x="2406" y="1477"/>
                  </a:lnTo>
                  <a:cubicBezTo>
                    <a:pt x="2406" y="1334"/>
                    <a:pt x="2501" y="1167"/>
                    <a:pt x="2692" y="1167"/>
                  </a:cubicBezTo>
                  <a:close/>
                  <a:moveTo>
                    <a:pt x="2692" y="3144"/>
                  </a:moveTo>
                  <a:cubicBezTo>
                    <a:pt x="2835" y="3144"/>
                    <a:pt x="3001" y="3263"/>
                    <a:pt x="3001" y="3430"/>
                  </a:cubicBezTo>
                  <a:cubicBezTo>
                    <a:pt x="3001" y="3620"/>
                    <a:pt x="2882" y="3739"/>
                    <a:pt x="2692" y="3739"/>
                  </a:cubicBezTo>
                  <a:cubicBezTo>
                    <a:pt x="2549" y="3739"/>
                    <a:pt x="2406" y="3620"/>
                    <a:pt x="2406" y="3430"/>
                  </a:cubicBezTo>
                  <a:cubicBezTo>
                    <a:pt x="2406" y="3263"/>
                    <a:pt x="2501" y="3144"/>
                    <a:pt x="2692" y="3144"/>
                  </a:cubicBezTo>
                  <a:close/>
                  <a:moveTo>
                    <a:pt x="2716" y="0"/>
                  </a:moveTo>
                  <a:cubicBezTo>
                    <a:pt x="2567" y="0"/>
                    <a:pt x="2418" y="72"/>
                    <a:pt x="2335" y="215"/>
                  </a:cubicBezTo>
                  <a:lnTo>
                    <a:pt x="191" y="3858"/>
                  </a:lnTo>
                  <a:cubicBezTo>
                    <a:pt x="1" y="4144"/>
                    <a:pt x="215" y="4549"/>
                    <a:pt x="572" y="4549"/>
                  </a:cubicBezTo>
                  <a:lnTo>
                    <a:pt x="4859" y="4549"/>
                  </a:lnTo>
                  <a:cubicBezTo>
                    <a:pt x="5216" y="4549"/>
                    <a:pt x="5431" y="4144"/>
                    <a:pt x="5240" y="3858"/>
                  </a:cubicBezTo>
                  <a:lnTo>
                    <a:pt x="3097" y="215"/>
                  </a:lnTo>
                  <a:cubicBezTo>
                    <a:pt x="3013" y="72"/>
                    <a:pt x="2865"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2569817" y="1671119"/>
              <a:ext cx="161088" cy="145307"/>
            </a:xfrm>
            <a:custGeom>
              <a:avLst/>
              <a:gdLst/>
              <a:ahLst/>
              <a:cxnLst/>
              <a:rect l="l" t="t" r="r" b="b"/>
              <a:pathLst>
                <a:path w="4859" h="4383" extrusionOk="0">
                  <a:moveTo>
                    <a:pt x="167" y="1"/>
                  </a:moveTo>
                  <a:lnTo>
                    <a:pt x="0" y="1168"/>
                  </a:lnTo>
                  <a:lnTo>
                    <a:pt x="1263" y="3335"/>
                  </a:lnTo>
                  <a:cubicBezTo>
                    <a:pt x="1453" y="3668"/>
                    <a:pt x="1477" y="4025"/>
                    <a:pt x="1334" y="4383"/>
                  </a:cubicBezTo>
                  <a:lnTo>
                    <a:pt x="4501" y="4383"/>
                  </a:lnTo>
                  <a:cubicBezTo>
                    <a:pt x="4716" y="4383"/>
                    <a:pt x="4859" y="4192"/>
                    <a:pt x="4835" y="4002"/>
                  </a:cubicBezTo>
                  <a:lnTo>
                    <a:pt x="42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2552445" y="1595332"/>
              <a:ext cx="180847" cy="52945"/>
            </a:xfrm>
            <a:custGeom>
              <a:avLst/>
              <a:gdLst/>
              <a:ahLst/>
              <a:cxnLst/>
              <a:rect l="l" t="t" r="r" b="b"/>
              <a:pathLst>
                <a:path w="5455" h="1597" extrusionOk="0">
                  <a:moveTo>
                    <a:pt x="429" y="1"/>
                  </a:moveTo>
                  <a:cubicBezTo>
                    <a:pt x="191" y="24"/>
                    <a:pt x="1" y="286"/>
                    <a:pt x="120" y="501"/>
                  </a:cubicBezTo>
                  <a:lnTo>
                    <a:pt x="667" y="1596"/>
                  </a:lnTo>
                  <a:lnTo>
                    <a:pt x="4787" y="1596"/>
                  </a:lnTo>
                  <a:lnTo>
                    <a:pt x="5335" y="501"/>
                  </a:lnTo>
                  <a:cubicBezTo>
                    <a:pt x="5454" y="263"/>
                    <a:pt x="5287" y="1"/>
                    <a:pt x="50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2344015" y="1430332"/>
              <a:ext cx="322143" cy="142920"/>
            </a:xfrm>
            <a:custGeom>
              <a:avLst/>
              <a:gdLst/>
              <a:ahLst/>
              <a:cxnLst/>
              <a:rect l="l" t="t" r="r" b="b"/>
              <a:pathLst>
                <a:path w="9717" h="4311" extrusionOk="0">
                  <a:moveTo>
                    <a:pt x="3906" y="0"/>
                  </a:moveTo>
                  <a:cubicBezTo>
                    <a:pt x="3406" y="0"/>
                    <a:pt x="2930" y="239"/>
                    <a:pt x="2644" y="620"/>
                  </a:cubicBezTo>
                  <a:cubicBezTo>
                    <a:pt x="2477" y="500"/>
                    <a:pt x="2310" y="453"/>
                    <a:pt x="2096" y="453"/>
                  </a:cubicBezTo>
                  <a:cubicBezTo>
                    <a:pt x="1596" y="453"/>
                    <a:pt x="1191" y="858"/>
                    <a:pt x="1191" y="1334"/>
                  </a:cubicBezTo>
                  <a:cubicBezTo>
                    <a:pt x="548" y="1334"/>
                    <a:pt x="0" y="1906"/>
                    <a:pt x="72" y="2572"/>
                  </a:cubicBezTo>
                  <a:cubicBezTo>
                    <a:pt x="120" y="3168"/>
                    <a:pt x="643" y="3596"/>
                    <a:pt x="1239" y="3596"/>
                  </a:cubicBezTo>
                  <a:lnTo>
                    <a:pt x="7693" y="3596"/>
                  </a:lnTo>
                  <a:cubicBezTo>
                    <a:pt x="8050" y="3644"/>
                    <a:pt x="8336" y="3930"/>
                    <a:pt x="8336" y="4311"/>
                  </a:cubicBezTo>
                  <a:lnTo>
                    <a:pt x="9717" y="4311"/>
                  </a:lnTo>
                  <a:lnTo>
                    <a:pt x="9717" y="3311"/>
                  </a:lnTo>
                  <a:cubicBezTo>
                    <a:pt x="9717" y="2239"/>
                    <a:pt x="8859" y="1382"/>
                    <a:pt x="7788" y="1382"/>
                  </a:cubicBezTo>
                  <a:cubicBezTo>
                    <a:pt x="7788" y="620"/>
                    <a:pt x="7192" y="0"/>
                    <a:pt x="6407" y="0"/>
                  </a:cubicBezTo>
                  <a:cubicBezTo>
                    <a:pt x="5906" y="0"/>
                    <a:pt x="5454" y="262"/>
                    <a:pt x="5216" y="691"/>
                  </a:cubicBezTo>
                  <a:cubicBezTo>
                    <a:pt x="4930" y="262"/>
                    <a:pt x="4454" y="0"/>
                    <a:pt x="39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8"/>
          <p:cNvGrpSpPr/>
          <p:nvPr/>
        </p:nvGrpSpPr>
        <p:grpSpPr>
          <a:xfrm>
            <a:off x="3159567" y="1495842"/>
            <a:ext cx="385332" cy="255075"/>
            <a:chOff x="3159567" y="1495842"/>
            <a:chExt cx="385332" cy="255075"/>
          </a:xfrm>
        </p:grpSpPr>
        <p:sp>
          <p:nvSpPr>
            <p:cNvPr id="852" name="Google Shape;852;p48"/>
            <p:cNvSpPr/>
            <p:nvPr/>
          </p:nvSpPr>
          <p:spPr>
            <a:xfrm>
              <a:off x="3389314" y="1517159"/>
              <a:ext cx="155585" cy="210054"/>
            </a:xfrm>
            <a:custGeom>
              <a:avLst/>
              <a:gdLst/>
              <a:ahLst/>
              <a:cxnLst/>
              <a:rect l="l" t="t" r="r" b="b"/>
              <a:pathLst>
                <a:path w="4693" h="6336" extrusionOk="0">
                  <a:moveTo>
                    <a:pt x="1010" y="1779"/>
                  </a:moveTo>
                  <a:cubicBezTo>
                    <a:pt x="1101" y="1779"/>
                    <a:pt x="1189" y="1814"/>
                    <a:pt x="1263" y="1906"/>
                  </a:cubicBezTo>
                  <a:lnTo>
                    <a:pt x="2335" y="3454"/>
                  </a:lnTo>
                  <a:lnTo>
                    <a:pt x="2335" y="2097"/>
                  </a:lnTo>
                  <a:cubicBezTo>
                    <a:pt x="2335" y="1930"/>
                    <a:pt x="2454" y="1787"/>
                    <a:pt x="2597" y="1787"/>
                  </a:cubicBezTo>
                  <a:cubicBezTo>
                    <a:pt x="2740" y="1787"/>
                    <a:pt x="2859" y="1906"/>
                    <a:pt x="2906" y="2049"/>
                  </a:cubicBezTo>
                  <a:lnTo>
                    <a:pt x="2930" y="4264"/>
                  </a:lnTo>
                  <a:cubicBezTo>
                    <a:pt x="2906" y="4407"/>
                    <a:pt x="2811" y="4526"/>
                    <a:pt x="2692" y="4550"/>
                  </a:cubicBezTo>
                  <a:cubicBezTo>
                    <a:pt x="2661" y="4562"/>
                    <a:pt x="2629" y="4568"/>
                    <a:pt x="2596" y="4568"/>
                  </a:cubicBezTo>
                  <a:cubicBezTo>
                    <a:pt x="2502" y="4568"/>
                    <a:pt x="2405" y="4519"/>
                    <a:pt x="2335" y="4430"/>
                  </a:cubicBezTo>
                  <a:lnTo>
                    <a:pt x="1311" y="2978"/>
                  </a:lnTo>
                  <a:lnTo>
                    <a:pt x="1311" y="4311"/>
                  </a:lnTo>
                  <a:cubicBezTo>
                    <a:pt x="1311" y="4478"/>
                    <a:pt x="1192" y="4621"/>
                    <a:pt x="1025" y="4621"/>
                  </a:cubicBezTo>
                  <a:cubicBezTo>
                    <a:pt x="882" y="4621"/>
                    <a:pt x="715" y="4502"/>
                    <a:pt x="715" y="4311"/>
                  </a:cubicBezTo>
                  <a:lnTo>
                    <a:pt x="715" y="2049"/>
                  </a:lnTo>
                  <a:cubicBezTo>
                    <a:pt x="715" y="1930"/>
                    <a:pt x="811" y="1811"/>
                    <a:pt x="930" y="1787"/>
                  </a:cubicBezTo>
                  <a:cubicBezTo>
                    <a:pt x="956" y="1782"/>
                    <a:pt x="983" y="1779"/>
                    <a:pt x="1010" y="1779"/>
                  </a:cubicBezTo>
                  <a:close/>
                  <a:moveTo>
                    <a:pt x="1501" y="1"/>
                  </a:moveTo>
                  <a:cubicBezTo>
                    <a:pt x="1001" y="1"/>
                    <a:pt x="477" y="120"/>
                    <a:pt x="1" y="358"/>
                  </a:cubicBezTo>
                  <a:lnTo>
                    <a:pt x="1" y="5978"/>
                  </a:lnTo>
                  <a:cubicBezTo>
                    <a:pt x="453" y="6217"/>
                    <a:pt x="953" y="6336"/>
                    <a:pt x="1501" y="6336"/>
                  </a:cubicBezTo>
                  <a:cubicBezTo>
                    <a:pt x="3263" y="6336"/>
                    <a:pt x="4692" y="4907"/>
                    <a:pt x="4692" y="3168"/>
                  </a:cubicBezTo>
                  <a:cubicBezTo>
                    <a:pt x="4692" y="1430"/>
                    <a:pt x="3263" y="1"/>
                    <a:pt x="1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p:nvPr/>
          </p:nvSpPr>
          <p:spPr>
            <a:xfrm>
              <a:off x="3159567" y="1495842"/>
              <a:ext cx="208463" cy="255075"/>
            </a:xfrm>
            <a:custGeom>
              <a:avLst/>
              <a:gdLst/>
              <a:ahLst/>
              <a:cxnLst/>
              <a:rect l="l" t="t" r="r" b="b"/>
              <a:pathLst>
                <a:path w="6288" h="7694" extrusionOk="0">
                  <a:moveTo>
                    <a:pt x="4150" y="1729"/>
                  </a:moveTo>
                  <a:cubicBezTo>
                    <a:pt x="4530" y="1729"/>
                    <a:pt x="4887" y="1846"/>
                    <a:pt x="5192" y="2049"/>
                  </a:cubicBezTo>
                  <a:cubicBezTo>
                    <a:pt x="5335" y="2168"/>
                    <a:pt x="5383" y="2382"/>
                    <a:pt x="5264" y="2525"/>
                  </a:cubicBezTo>
                  <a:cubicBezTo>
                    <a:pt x="5187" y="2618"/>
                    <a:pt x="5079" y="2681"/>
                    <a:pt x="4968" y="2681"/>
                  </a:cubicBezTo>
                  <a:cubicBezTo>
                    <a:pt x="4908" y="2681"/>
                    <a:pt x="4846" y="2662"/>
                    <a:pt x="4788" y="2621"/>
                  </a:cubicBezTo>
                  <a:cubicBezTo>
                    <a:pt x="4549" y="2430"/>
                    <a:pt x="4264" y="2382"/>
                    <a:pt x="3954" y="2382"/>
                  </a:cubicBezTo>
                  <a:cubicBezTo>
                    <a:pt x="3168" y="2382"/>
                    <a:pt x="2478" y="3025"/>
                    <a:pt x="2478" y="3859"/>
                  </a:cubicBezTo>
                  <a:cubicBezTo>
                    <a:pt x="2478" y="4692"/>
                    <a:pt x="3121" y="5359"/>
                    <a:pt x="3954" y="5359"/>
                  </a:cubicBezTo>
                  <a:cubicBezTo>
                    <a:pt x="4264" y="5359"/>
                    <a:pt x="4526" y="5264"/>
                    <a:pt x="4740" y="5073"/>
                  </a:cubicBezTo>
                  <a:lnTo>
                    <a:pt x="4859" y="4954"/>
                  </a:lnTo>
                  <a:cubicBezTo>
                    <a:pt x="4921" y="4880"/>
                    <a:pt x="5010" y="4844"/>
                    <a:pt x="5100" y="4844"/>
                  </a:cubicBezTo>
                  <a:cubicBezTo>
                    <a:pt x="5183" y="4844"/>
                    <a:pt x="5267" y="4874"/>
                    <a:pt x="5335" y="4931"/>
                  </a:cubicBezTo>
                  <a:cubicBezTo>
                    <a:pt x="5478" y="5050"/>
                    <a:pt x="5478" y="5264"/>
                    <a:pt x="5359" y="5407"/>
                  </a:cubicBezTo>
                  <a:lnTo>
                    <a:pt x="5192" y="5597"/>
                  </a:lnTo>
                  <a:cubicBezTo>
                    <a:pt x="4859" y="5883"/>
                    <a:pt x="4430" y="6026"/>
                    <a:pt x="3954" y="6026"/>
                  </a:cubicBezTo>
                  <a:cubicBezTo>
                    <a:pt x="2763" y="6026"/>
                    <a:pt x="1811" y="5073"/>
                    <a:pt x="1811" y="3883"/>
                  </a:cubicBezTo>
                  <a:cubicBezTo>
                    <a:pt x="1811" y="2692"/>
                    <a:pt x="2763" y="1739"/>
                    <a:pt x="3954" y="1739"/>
                  </a:cubicBezTo>
                  <a:cubicBezTo>
                    <a:pt x="4020" y="1732"/>
                    <a:pt x="4086" y="1729"/>
                    <a:pt x="4150" y="1729"/>
                  </a:cubicBezTo>
                  <a:close/>
                  <a:moveTo>
                    <a:pt x="3798" y="0"/>
                  </a:moveTo>
                  <a:cubicBezTo>
                    <a:pt x="1694" y="0"/>
                    <a:pt x="1" y="1744"/>
                    <a:pt x="1" y="3835"/>
                  </a:cubicBezTo>
                  <a:cubicBezTo>
                    <a:pt x="1" y="5955"/>
                    <a:pt x="1739" y="7693"/>
                    <a:pt x="3883" y="7693"/>
                  </a:cubicBezTo>
                  <a:cubicBezTo>
                    <a:pt x="4764" y="7693"/>
                    <a:pt x="5621" y="7407"/>
                    <a:pt x="6288" y="6836"/>
                  </a:cubicBezTo>
                  <a:lnTo>
                    <a:pt x="6288" y="858"/>
                  </a:lnTo>
                  <a:cubicBezTo>
                    <a:pt x="5597" y="287"/>
                    <a:pt x="4764" y="1"/>
                    <a:pt x="3883" y="1"/>
                  </a:cubicBezTo>
                  <a:cubicBezTo>
                    <a:pt x="3854" y="0"/>
                    <a:pt x="3826" y="0"/>
                    <a:pt x="3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48"/>
          <p:cNvGrpSpPr/>
          <p:nvPr/>
        </p:nvGrpSpPr>
        <p:grpSpPr>
          <a:xfrm>
            <a:off x="3971969" y="1430332"/>
            <a:ext cx="386127" cy="386094"/>
            <a:chOff x="3971969" y="1430332"/>
            <a:chExt cx="386127" cy="386094"/>
          </a:xfrm>
        </p:grpSpPr>
        <p:sp>
          <p:nvSpPr>
            <p:cNvPr id="855" name="Google Shape;855;p48"/>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8"/>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8"/>
          <p:cNvGrpSpPr/>
          <p:nvPr/>
        </p:nvGrpSpPr>
        <p:grpSpPr>
          <a:xfrm>
            <a:off x="4785962" y="1430233"/>
            <a:ext cx="386094" cy="386193"/>
            <a:chOff x="4785962" y="1430233"/>
            <a:chExt cx="386094" cy="386193"/>
          </a:xfrm>
        </p:grpSpPr>
        <p:sp>
          <p:nvSpPr>
            <p:cNvPr id="868" name="Google Shape;868;p48"/>
            <p:cNvSpPr/>
            <p:nvPr/>
          </p:nvSpPr>
          <p:spPr>
            <a:xfrm>
              <a:off x="4824651" y="1431128"/>
              <a:ext cx="111359" cy="78969"/>
            </a:xfrm>
            <a:custGeom>
              <a:avLst/>
              <a:gdLst/>
              <a:ahLst/>
              <a:cxnLst/>
              <a:rect l="l" t="t" r="r" b="b"/>
              <a:pathLst>
                <a:path w="3359" h="2382" extrusionOk="0">
                  <a:moveTo>
                    <a:pt x="310" y="0"/>
                  </a:moveTo>
                  <a:cubicBezTo>
                    <a:pt x="143" y="0"/>
                    <a:pt x="1" y="167"/>
                    <a:pt x="1" y="334"/>
                  </a:cubicBezTo>
                  <a:cubicBezTo>
                    <a:pt x="1" y="524"/>
                    <a:pt x="120" y="667"/>
                    <a:pt x="286" y="667"/>
                  </a:cubicBezTo>
                  <a:lnTo>
                    <a:pt x="1310" y="667"/>
                  </a:lnTo>
                  <a:lnTo>
                    <a:pt x="1310" y="1381"/>
                  </a:lnTo>
                  <a:lnTo>
                    <a:pt x="739" y="1381"/>
                  </a:lnTo>
                  <a:cubicBezTo>
                    <a:pt x="572" y="1381"/>
                    <a:pt x="405" y="1524"/>
                    <a:pt x="405" y="1715"/>
                  </a:cubicBezTo>
                  <a:lnTo>
                    <a:pt x="405" y="2382"/>
                  </a:lnTo>
                  <a:lnTo>
                    <a:pt x="2906" y="2382"/>
                  </a:lnTo>
                  <a:lnTo>
                    <a:pt x="2906" y="1715"/>
                  </a:lnTo>
                  <a:cubicBezTo>
                    <a:pt x="2906" y="1524"/>
                    <a:pt x="2763" y="1381"/>
                    <a:pt x="2596" y="1381"/>
                  </a:cubicBezTo>
                  <a:lnTo>
                    <a:pt x="2025" y="1381"/>
                  </a:lnTo>
                  <a:lnTo>
                    <a:pt x="2025" y="667"/>
                  </a:lnTo>
                  <a:lnTo>
                    <a:pt x="3025" y="667"/>
                  </a:lnTo>
                  <a:cubicBezTo>
                    <a:pt x="3216" y="667"/>
                    <a:pt x="3358" y="524"/>
                    <a:pt x="3358" y="334"/>
                  </a:cubicBezTo>
                  <a:cubicBezTo>
                    <a:pt x="3358" y="167"/>
                    <a:pt x="3216" y="0"/>
                    <a:pt x="30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4785962" y="1532973"/>
              <a:ext cx="187146" cy="33981"/>
            </a:xfrm>
            <a:custGeom>
              <a:avLst/>
              <a:gdLst/>
              <a:ahLst/>
              <a:cxnLst/>
              <a:rect l="l" t="t" r="r" b="b"/>
              <a:pathLst>
                <a:path w="5645" h="1025" extrusionOk="0">
                  <a:moveTo>
                    <a:pt x="334" y="0"/>
                  </a:moveTo>
                  <a:cubicBezTo>
                    <a:pt x="144" y="0"/>
                    <a:pt x="1" y="143"/>
                    <a:pt x="1" y="334"/>
                  </a:cubicBezTo>
                  <a:lnTo>
                    <a:pt x="1" y="1024"/>
                  </a:lnTo>
                  <a:lnTo>
                    <a:pt x="5645" y="1024"/>
                  </a:lnTo>
                  <a:lnTo>
                    <a:pt x="5645" y="357"/>
                  </a:lnTo>
                  <a:cubicBezTo>
                    <a:pt x="5645" y="143"/>
                    <a:pt x="5502" y="0"/>
                    <a:pt x="53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4785962" y="1770610"/>
              <a:ext cx="187942" cy="45021"/>
            </a:xfrm>
            <a:custGeom>
              <a:avLst/>
              <a:gdLst/>
              <a:ahLst/>
              <a:cxnLst/>
              <a:rect l="l" t="t" r="r" b="b"/>
              <a:pathLst>
                <a:path w="5669" h="1358" extrusionOk="0">
                  <a:moveTo>
                    <a:pt x="1" y="0"/>
                  </a:moveTo>
                  <a:lnTo>
                    <a:pt x="1" y="1024"/>
                  </a:lnTo>
                  <a:cubicBezTo>
                    <a:pt x="1" y="1191"/>
                    <a:pt x="144" y="1358"/>
                    <a:pt x="334" y="1358"/>
                  </a:cubicBezTo>
                  <a:lnTo>
                    <a:pt x="5335" y="1358"/>
                  </a:lnTo>
                  <a:cubicBezTo>
                    <a:pt x="5502" y="1358"/>
                    <a:pt x="5669" y="1191"/>
                    <a:pt x="5669" y="1024"/>
                  </a:cubicBezTo>
                  <a:lnTo>
                    <a:pt x="56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8"/>
            <p:cNvSpPr/>
            <p:nvPr/>
          </p:nvSpPr>
          <p:spPr>
            <a:xfrm>
              <a:off x="4785962" y="1589033"/>
              <a:ext cx="187146" cy="157905"/>
            </a:xfrm>
            <a:custGeom>
              <a:avLst/>
              <a:gdLst/>
              <a:ahLst/>
              <a:cxnLst/>
              <a:rect l="l" t="t" r="r" b="b"/>
              <a:pathLst>
                <a:path w="5645" h="4763" extrusionOk="0">
                  <a:moveTo>
                    <a:pt x="2835" y="929"/>
                  </a:moveTo>
                  <a:cubicBezTo>
                    <a:pt x="3644" y="929"/>
                    <a:pt x="4311" y="1596"/>
                    <a:pt x="4311" y="2429"/>
                  </a:cubicBezTo>
                  <a:cubicBezTo>
                    <a:pt x="4311" y="3263"/>
                    <a:pt x="3668" y="3906"/>
                    <a:pt x="2835" y="3906"/>
                  </a:cubicBezTo>
                  <a:cubicBezTo>
                    <a:pt x="2025" y="3906"/>
                    <a:pt x="1334" y="3263"/>
                    <a:pt x="1334" y="2429"/>
                  </a:cubicBezTo>
                  <a:cubicBezTo>
                    <a:pt x="1334" y="1596"/>
                    <a:pt x="2001" y="929"/>
                    <a:pt x="2835" y="929"/>
                  </a:cubicBezTo>
                  <a:close/>
                  <a:moveTo>
                    <a:pt x="1" y="0"/>
                  </a:moveTo>
                  <a:lnTo>
                    <a:pt x="1" y="4763"/>
                  </a:lnTo>
                  <a:lnTo>
                    <a:pt x="5645" y="4763"/>
                  </a:lnTo>
                  <a:lnTo>
                    <a:pt x="564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8"/>
            <p:cNvSpPr/>
            <p:nvPr/>
          </p:nvSpPr>
          <p:spPr>
            <a:xfrm>
              <a:off x="4853063" y="1641912"/>
              <a:ext cx="35573" cy="35573"/>
            </a:xfrm>
            <a:custGeom>
              <a:avLst/>
              <a:gdLst/>
              <a:ahLst/>
              <a:cxnLst/>
              <a:rect l="l" t="t" r="r" b="b"/>
              <a:pathLst>
                <a:path w="1073" h="1073" extrusionOk="0">
                  <a:moveTo>
                    <a:pt x="811" y="1"/>
                  </a:moveTo>
                  <a:cubicBezTo>
                    <a:pt x="358" y="1"/>
                    <a:pt x="1" y="358"/>
                    <a:pt x="1" y="787"/>
                  </a:cubicBezTo>
                  <a:cubicBezTo>
                    <a:pt x="1" y="882"/>
                    <a:pt x="25" y="977"/>
                    <a:pt x="72" y="1072"/>
                  </a:cubicBezTo>
                  <a:lnTo>
                    <a:pt x="1073" y="48"/>
                  </a:lnTo>
                  <a:cubicBezTo>
                    <a:pt x="977" y="24"/>
                    <a:pt x="906" y="1"/>
                    <a:pt x="8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4871230" y="1659284"/>
              <a:ext cx="35573" cy="35573"/>
            </a:xfrm>
            <a:custGeom>
              <a:avLst/>
              <a:gdLst/>
              <a:ahLst/>
              <a:cxnLst/>
              <a:rect l="l" t="t" r="r" b="b"/>
              <a:pathLst>
                <a:path w="1073" h="1073" extrusionOk="0">
                  <a:moveTo>
                    <a:pt x="1001" y="1"/>
                  </a:moveTo>
                  <a:lnTo>
                    <a:pt x="1" y="1025"/>
                  </a:lnTo>
                  <a:cubicBezTo>
                    <a:pt x="72" y="1072"/>
                    <a:pt x="167" y="1072"/>
                    <a:pt x="263" y="1072"/>
                  </a:cubicBezTo>
                  <a:cubicBezTo>
                    <a:pt x="715" y="1072"/>
                    <a:pt x="1072" y="715"/>
                    <a:pt x="1072" y="263"/>
                  </a:cubicBezTo>
                  <a:cubicBezTo>
                    <a:pt x="1072" y="191"/>
                    <a:pt x="1025" y="96"/>
                    <a:pt x="10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5090733" y="1510064"/>
              <a:ext cx="45817" cy="151606"/>
            </a:xfrm>
            <a:custGeom>
              <a:avLst/>
              <a:gdLst/>
              <a:ahLst/>
              <a:cxnLst/>
              <a:rect l="l" t="t" r="r" b="b"/>
              <a:pathLst>
                <a:path w="1382" h="4573" extrusionOk="0">
                  <a:moveTo>
                    <a:pt x="691" y="1"/>
                  </a:moveTo>
                  <a:cubicBezTo>
                    <a:pt x="310" y="1"/>
                    <a:pt x="0" y="310"/>
                    <a:pt x="0" y="691"/>
                  </a:cubicBezTo>
                  <a:lnTo>
                    <a:pt x="0" y="3882"/>
                  </a:lnTo>
                  <a:cubicBezTo>
                    <a:pt x="0" y="4263"/>
                    <a:pt x="310" y="4573"/>
                    <a:pt x="691" y="4573"/>
                  </a:cubicBezTo>
                  <a:cubicBezTo>
                    <a:pt x="1072" y="4573"/>
                    <a:pt x="1381" y="4263"/>
                    <a:pt x="1381" y="3882"/>
                  </a:cubicBezTo>
                  <a:lnTo>
                    <a:pt x="1381" y="691"/>
                  </a:lnTo>
                  <a:cubicBezTo>
                    <a:pt x="1381" y="334"/>
                    <a:pt x="107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4973075" y="1567716"/>
              <a:ext cx="153198" cy="248710"/>
            </a:xfrm>
            <a:custGeom>
              <a:avLst/>
              <a:gdLst/>
              <a:ahLst/>
              <a:cxnLst/>
              <a:rect l="l" t="t" r="r" b="b"/>
              <a:pathLst>
                <a:path w="4621" h="7502" extrusionOk="0">
                  <a:moveTo>
                    <a:pt x="1" y="0"/>
                  </a:moveTo>
                  <a:lnTo>
                    <a:pt x="1" y="691"/>
                  </a:lnTo>
                  <a:cubicBezTo>
                    <a:pt x="668" y="691"/>
                    <a:pt x="1191" y="1215"/>
                    <a:pt x="1191" y="1881"/>
                  </a:cubicBezTo>
                  <a:lnTo>
                    <a:pt x="1191" y="5811"/>
                  </a:lnTo>
                  <a:cubicBezTo>
                    <a:pt x="1191" y="6763"/>
                    <a:pt x="1977" y="7502"/>
                    <a:pt x="2930" y="7502"/>
                  </a:cubicBezTo>
                  <a:cubicBezTo>
                    <a:pt x="3859" y="7502"/>
                    <a:pt x="4621" y="6716"/>
                    <a:pt x="4621" y="5763"/>
                  </a:cubicBezTo>
                  <a:lnTo>
                    <a:pt x="4621" y="3477"/>
                  </a:lnTo>
                  <a:cubicBezTo>
                    <a:pt x="4502" y="3501"/>
                    <a:pt x="4406" y="3501"/>
                    <a:pt x="4287" y="3501"/>
                  </a:cubicBezTo>
                  <a:cubicBezTo>
                    <a:pt x="4121" y="3501"/>
                    <a:pt x="4025" y="3477"/>
                    <a:pt x="3906" y="3453"/>
                  </a:cubicBezTo>
                  <a:lnTo>
                    <a:pt x="3906" y="5763"/>
                  </a:lnTo>
                  <a:cubicBezTo>
                    <a:pt x="3906" y="6335"/>
                    <a:pt x="3478" y="6787"/>
                    <a:pt x="2906" y="6787"/>
                  </a:cubicBezTo>
                  <a:cubicBezTo>
                    <a:pt x="2335" y="6787"/>
                    <a:pt x="1858" y="6311"/>
                    <a:pt x="1858" y="5739"/>
                  </a:cubicBezTo>
                  <a:lnTo>
                    <a:pt x="1858" y="1834"/>
                  </a:lnTo>
                  <a:cubicBezTo>
                    <a:pt x="1858" y="834"/>
                    <a:pt x="1025"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5102568" y="1430233"/>
              <a:ext cx="69488" cy="60139"/>
            </a:xfrm>
            <a:custGeom>
              <a:avLst/>
              <a:gdLst/>
              <a:ahLst/>
              <a:cxnLst/>
              <a:rect l="l" t="t" r="r" b="b"/>
              <a:pathLst>
                <a:path w="2096" h="1814" extrusionOk="0">
                  <a:moveTo>
                    <a:pt x="1729" y="0"/>
                  </a:moveTo>
                  <a:cubicBezTo>
                    <a:pt x="1684" y="0"/>
                    <a:pt x="1638" y="9"/>
                    <a:pt x="1596" y="27"/>
                  </a:cubicBezTo>
                  <a:lnTo>
                    <a:pt x="215" y="599"/>
                  </a:lnTo>
                  <a:cubicBezTo>
                    <a:pt x="96" y="670"/>
                    <a:pt x="0" y="789"/>
                    <a:pt x="0" y="932"/>
                  </a:cubicBezTo>
                  <a:lnTo>
                    <a:pt x="0" y="1813"/>
                  </a:lnTo>
                  <a:cubicBezTo>
                    <a:pt x="119" y="1789"/>
                    <a:pt x="215" y="1789"/>
                    <a:pt x="334" y="1789"/>
                  </a:cubicBezTo>
                  <a:cubicBezTo>
                    <a:pt x="453" y="1789"/>
                    <a:pt x="572" y="1813"/>
                    <a:pt x="667" y="1813"/>
                  </a:cubicBezTo>
                  <a:lnTo>
                    <a:pt x="667" y="1170"/>
                  </a:lnTo>
                  <a:lnTo>
                    <a:pt x="1834" y="694"/>
                  </a:lnTo>
                  <a:cubicBezTo>
                    <a:pt x="2001" y="599"/>
                    <a:pt x="2096" y="384"/>
                    <a:pt x="2025" y="218"/>
                  </a:cubicBezTo>
                  <a:cubicBezTo>
                    <a:pt x="1989" y="76"/>
                    <a:pt x="1861" y="0"/>
                    <a:pt x="17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8"/>
          <p:cNvGrpSpPr/>
          <p:nvPr/>
        </p:nvGrpSpPr>
        <p:grpSpPr>
          <a:xfrm>
            <a:off x="5596010" y="1430266"/>
            <a:ext cx="386890" cy="385365"/>
            <a:chOff x="5596010" y="1430266"/>
            <a:chExt cx="386890" cy="385365"/>
          </a:xfrm>
        </p:grpSpPr>
        <p:sp>
          <p:nvSpPr>
            <p:cNvPr id="878" name="Google Shape;878;p48"/>
            <p:cNvSpPr/>
            <p:nvPr/>
          </p:nvSpPr>
          <p:spPr>
            <a:xfrm>
              <a:off x="5701800" y="1586646"/>
              <a:ext cx="126344" cy="104265"/>
            </a:xfrm>
            <a:custGeom>
              <a:avLst/>
              <a:gdLst/>
              <a:ahLst/>
              <a:cxnLst/>
              <a:rect l="l" t="t" r="r" b="b"/>
              <a:pathLst>
                <a:path w="3811" h="3145" extrusionOk="0">
                  <a:moveTo>
                    <a:pt x="2834" y="1"/>
                  </a:moveTo>
                  <a:lnTo>
                    <a:pt x="0" y="2811"/>
                  </a:lnTo>
                  <a:lnTo>
                    <a:pt x="1620" y="3144"/>
                  </a:lnTo>
                  <a:lnTo>
                    <a:pt x="3811" y="929"/>
                  </a:lnTo>
                  <a:lnTo>
                    <a:pt x="2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5663907" y="1699564"/>
              <a:ext cx="71079" cy="29241"/>
            </a:xfrm>
            <a:custGeom>
              <a:avLst/>
              <a:gdLst/>
              <a:ahLst/>
              <a:cxnLst/>
              <a:rect l="l" t="t" r="r" b="b"/>
              <a:pathLst>
                <a:path w="2144" h="882" extrusionOk="0">
                  <a:moveTo>
                    <a:pt x="548" y="0"/>
                  </a:moveTo>
                  <a:lnTo>
                    <a:pt x="0" y="548"/>
                  </a:lnTo>
                  <a:lnTo>
                    <a:pt x="1620" y="881"/>
                  </a:lnTo>
                  <a:lnTo>
                    <a:pt x="2144" y="333"/>
                  </a:lnTo>
                  <a:lnTo>
                    <a:pt x="5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8"/>
            <p:cNvSpPr/>
            <p:nvPr/>
          </p:nvSpPr>
          <p:spPr>
            <a:xfrm>
              <a:off x="5596010" y="1773759"/>
              <a:ext cx="64780" cy="41275"/>
            </a:xfrm>
            <a:custGeom>
              <a:avLst/>
              <a:gdLst/>
              <a:ahLst/>
              <a:cxnLst/>
              <a:rect l="l" t="t" r="r" b="b"/>
              <a:pathLst>
                <a:path w="1954" h="1245" extrusionOk="0">
                  <a:moveTo>
                    <a:pt x="334" y="1"/>
                  </a:moveTo>
                  <a:lnTo>
                    <a:pt x="262" y="96"/>
                  </a:lnTo>
                  <a:cubicBezTo>
                    <a:pt x="0" y="358"/>
                    <a:pt x="0" y="787"/>
                    <a:pt x="262" y="1048"/>
                  </a:cubicBezTo>
                  <a:cubicBezTo>
                    <a:pt x="405" y="1179"/>
                    <a:pt x="578" y="1245"/>
                    <a:pt x="750" y="1245"/>
                  </a:cubicBezTo>
                  <a:cubicBezTo>
                    <a:pt x="923" y="1245"/>
                    <a:pt x="1096" y="1179"/>
                    <a:pt x="1239" y="1048"/>
                  </a:cubicBezTo>
                  <a:lnTo>
                    <a:pt x="1953" y="334"/>
                  </a:lnTo>
                  <a:lnTo>
                    <a:pt x="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8"/>
            <p:cNvSpPr/>
            <p:nvPr/>
          </p:nvSpPr>
          <p:spPr>
            <a:xfrm>
              <a:off x="5626809" y="1737457"/>
              <a:ext cx="71079" cy="28445"/>
            </a:xfrm>
            <a:custGeom>
              <a:avLst/>
              <a:gdLst/>
              <a:ahLst/>
              <a:cxnLst/>
              <a:rect l="l" t="t" r="r" b="b"/>
              <a:pathLst>
                <a:path w="2144" h="858" extrusionOk="0">
                  <a:moveTo>
                    <a:pt x="524" y="0"/>
                  </a:moveTo>
                  <a:lnTo>
                    <a:pt x="0" y="524"/>
                  </a:lnTo>
                  <a:lnTo>
                    <a:pt x="1619" y="857"/>
                  </a:lnTo>
                  <a:lnTo>
                    <a:pt x="2143" y="334"/>
                  </a:lnTo>
                  <a:lnTo>
                    <a:pt x="5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811535" y="1545604"/>
              <a:ext cx="56094" cy="56857"/>
            </a:xfrm>
            <a:custGeom>
              <a:avLst/>
              <a:gdLst/>
              <a:ahLst/>
              <a:cxnLst/>
              <a:rect l="l" t="t" r="r" b="b"/>
              <a:pathLst>
                <a:path w="1692" h="1715" extrusionOk="0">
                  <a:moveTo>
                    <a:pt x="739" y="0"/>
                  </a:moveTo>
                  <a:lnTo>
                    <a:pt x="1" y="762"/>
                  </a:lnTo>
                  <a:lnTo>
                    <a:pt x="953" y="1715"/>
                  </a:lnTo>
                  <a:cubicBezTo>
                    <a:pt x="1239" y="1429"/>
                    <a:pt x="1477" y="1167"/>
                    <a:pt x="1692" y="953"/>
                  </a:cubicBezTo>
                  <a:lnTo>
                    <a:pt x="7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835239" y="1430266"/>
              <a:ext cx="147595" cy="145970"/>
            </a:xfrm>
            <a:custGeom>
              <a:avLst/>
              <a:gdLst/>
              <a:ahLst/>
              <a:cxnLst/>
              <a:rect l="l" t="t" r="r" b="b"/>
              <a:pathLst>
                <a:path w="4452" h="4403" extrusionOk="0">
                  <a:moveTo>
                    <a:pt x="4113" y="0"/>
                  </a:moveTo>
                  <a:cubicBezTo>
                    <a:pt x="4100" y="0"/>
                    <a:pt x="4086" y="1"/>
                    <a:pt x="4072" y="2"/>
                  </a:cubicBezTo>
                  <a:cubicBezTo>
                    <a:pt x="2834" y="98"/>
                    <a:pt x="1643" y="669"/>
                    <a:pt x="738" y="1527"/>
                  </a:cubicBezTo>
                  <a:lnTo>
                    <a:pt x="119" y="2146"/>
                  </a:lnTo>
                  <a:cubicBezTo>
                    <a:pt x="0" y="2265"/>
                    <a:pt x="0" y="2503"/>
                    <a:pt x="119" y="2622"/>
                  </a:cubicBezTo>
                  <a:lnTo>
                    <a:pt x="738" y="3241"/>
                  </a:lnTo>
                  <a:lnTo>
                    <a:pt x="1953" y="2027"/>
                  </a:lnTo>
                  <a:cubicBezTo>
                    <a:pt x="2012" y="1967"/>
                    <a:pt x="2102" y="1937"/>
                    <a:pt x="2191" y="1937"/>
                  </a:cubicBezTo>
                  <a:cubicBezTo>
                    <a:pt x="2280" y="1937"/>
                    <a:pt x="2370" y="1967"/>
                    <a:pt x="2429" y="2027"/>
                  </a:cubicBezTo>
                  <a:cubicBezTo>
                    <a:pt x="2548" y="2146"/>
                    <a:pt x="2548" y="2384"/>
                    <a:pt x="2429" y="2503"/>
                  </a:cubicBezTo>
                  <a:lnTo>
                    <a:pt x="1215" y="3717"/>
                  </a:lnTo>
                  <a:lnTo>
                    <a:pt x="1810" y="4313"/>
                  </a:lnTo>
                  <a:cubicBezTo>
                    <a:pt x="1870" y="4372"/>
                    <a:pt x="1959" y="4402"/>
                    <a:pt x="2048" y="4402"/>
                  </a:cubicBezTo>
                  <a:cubicBezTo>
                    <a:pt x="2137" y="4402"/>
                    <a:pt x="2227" y="4372"/>
                    <a:pt x="2286" y="4313"/>
                  </a:cubicBezTo>
                  <a:lnTo>
                    <a:pt x="2905" y="3694"/>
                  </a:lnTo>
                  <a:cubicBezTo>
                    <a:pt x="3810" y="2812"/>
                    <a:pt x="4334" y="1622"/>
                    <a:pt x="4430" y="360"/>
                  </a:cubicBezTo>
                  <a:cubicBezTo>
                    <a:pt x="4452" y="159"/>
                    <a:pt x="4307" y="0"/>
                    <a:pt x="41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824961" y="1642707"/>
              <a:ext cx="157939" cy="172923"/>
            </a:xfrm>
            <a:custGeom>
              <a:avLst/>
              <a:gdLst/>
              <a:ahLst/>
              <a:cxnLst/>
              <a:rect l="l" t="t" r="r" b="b"/>
              <a:pathLst>
                <a:path w="4764" h="5216" extrusionOk="0">
                  <a:moveTo>
                    <a:pt x="1501" y="2048"/>
                  </a:moveTo>
                  <a:cubicBezTo>
                    <a:pt x="1668" y="2048"/>
                    <a:pt x="1834" y="2191"/>
                    <a:pt x="1834" y="2382"/>
                  </a:cubicBezTo>
                  <a:cubicBezTo>
                    <a:pt x="1834" y="2549"/>
                    <a:pt x="1668" y="2715"/>
                    <a:pt x="1501" y="2715"/>
                  </a:cubicBezTo>
                  <a:cubicBezTo>
                    <a:pt x="1310" y="2715"/>
                    <a:pt x="1167" y="2549"/>
                    <a:pt x="1167" y="2382"/>
                  </a:cubicBezTo>
                  <a:cubicBezTo>
                    <a:pt x="1167" y="2191"/>
                    <a:pt x="1310" y="2048"/>
                    <a:pt x="1501" y="2048"/>
                  </a:cubicBezTo>
                  <a:close/>
                  <a:moveTo>
                    <a:pt x="3311" y="2048"/>
                  </a:moveTo>
                  <a:cubicBezTo>
                    <a:pt x="3501" y="2048"/>
                    <a:pt x="3644" y="2191"/>
                    <a:pt x="3644" y="2382"/>
                  </a:cubicBezTo>
                  <a:cubicBezTo>
                    <a:pt x="3644" y="2549"/>
                    <a:pt x="3477" y="2715"/>
                    <a:pt x="3311" y="2715"/>
                  </a:cubicBezTo>
                  <a:cubicBezTo>
                    <a:pt x="3144" y="2715"/>
                    <a:pt x="2977" y="2549"/>
                    <a:pt x="2977" y="2382"/>
                  </a:cubicBezTo>
                  <a:cubicBezTo>
                    <a:pt x="2977" y="2191"/>
                    <a:pt x="3144" y="2048"/>
                    <a:pt x="3311" y="2048"/>
                  </a:cubicBezTo>
                  <a:close/>
                  <a:moveTo>
                    <a:pt x="2382" y="0"/>
                  </a:moveTo>
                  <a:cubicBezTo>
                    <a:pt x="1072" y="0"/>
                    <a:pt x="1" y="1072"/>
                    <a:pt x="1" y="2382"/>
                  </a:cubicBezTo>
                  <a:lnTo>
                    <a:pt x="1" y="3073"/>
                  </a:lnTo>
                  <a:cubicBezTo>
                    <a:pt x="1" y="3501"/>
                    <a:pt x="310" y="3906"/>
                    <a:pt x="691" y="4025"/>
                  </a:cubicBezTo>
                  <a:lnTo>
                    <a:pt x="691" y="4192"/>
                  </a:lnTo>
                  <a:cubicBezTo>
                    <a:pt x="691" y="4763"/>
                    <a:pt x="1144" y="5216"/>
                    <a:pt x="1691" y="5216"/>
                  </a:cubicBezTo>
                  <a:lnTo>
                    <a:pt x="2025" y="5216"/>
                  </a:lnTo>
                  <a:lnTo>
                    <a:pt x="2025" y="4311"/>
                  </a:lnTo>
                  <a:cubicBezTo>
                    <a:pt x="2025" y="4144"/>
                    <a:pt x="2191" y="3977"/>
                    <a:pt x="2358" y="3977"/>
                  </a:cubicBezTo>
                  <a:cubicBezTo>
                    <a:pt x="2549" y="3977"/>
                    <a:pt x="2692" y="4144"/>
                    <a:pt x="2692" y="4311"/>
                  </a:cubicBezTo>
                  <a:lnTo>
                    <a:pt x="2692" y="5216"/>
                  </a:lnTo>
                  <a:lnTo>
                    <a:pt x="3025" y="5216"/>
                  </a:lnTo>
                  <a:cubicBezTo>
                    <a:pt x="3573" y="5216"/>
                    <a:pt x="4025" y="4763"/>
                    <a:pt x="4025" y="4192"/>
                  </a:cubicBezTo>
                  <a:lnTo>
                    <a:pt x="4025" y="4025"/>
                  </a:lnTo>
                  <a:cubicBezTo>
                    <a:pt x="4406" y="3858"/>
                    <a:pt x="4716" y="3501"/>
                    <a:pt x="4716" y="3073"/>
                  </a:cubicBezTo>
                  <a:lnTo>
                    <a:pt x="4716" y="2382"/>
                  </a:lnTo>
                  <a:cubicBezTo>
                    <a:pt x="4763" y="1072"/>
                    <a:pt x="3692" y="0"/>
                    <a:pt x="2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8"/>
          <p:cNvGrpSpPr/>
          <p:nvPr/>
        </p:nvGrpSpPr>
        <p:grpSpPr>
          <a:xfrm>
            <a:off x="6411562" y="1430167"/>
            <a:ext cx="385332" cy="384569"/>
            <a:chOff x="6411562" y="1430167"/>
            <a:chExt cx="385332" cy="384569"/>
          </a:xfrm>
        </p:grpSpPr>
        <p:sp>
          <p:nvSpPr>
            <p:cNvPr id="886" name="Google Shape;886;p48"/>
            <p:cNvSpPr/>
            <p:nvPr/>
          </p:nvSpPr>
          <p:spPr>
            <a:xfrm>
              <a:off x="6551300" y="1480857"/>
              <a:ext cx="105060" cy="127140"/>
            </a:xfrm>
            <a:custGeom>
              <a:avLst/>
              <a:gdLst/>
              <a:ahLst/>
              <a:cxnLst/>
              <a:rect l="l" t="t" r="r" b="b"/>
              <a:pathLst>
                <a:path w="3169" h="3835" extrusionOk="0">
                  <a:moveTo>
                    <a:pt x="953" y="1"/>
                  </a:moveTo>
                  <a:cubicBezTo>
                    <a:pt x="787" y="1"/>
                    <a:pt x="620" y="143"/>
                    <a:pt x="620" y="334"/>
                  </a:cubicBezTo>
                  <a:lnTo>
                    <a:pt x="620" y="1048"/>
                  </a:lnTo>
                  <a:cubicBezTo>
                    <a:pt x="215" y="1334"/>
                    <a:pt x="1" y="1787"/>
                    <a:pt x="1" y="2263"/>
                  </a:cubicBezTo>
                  <a:cubicBezTo>
                    <a:pt x="1" y="3120"/>
                    <a:pt x="715" y="3835"/>
                    <a:pt x="1596" y="3835"/>
                  </a:cubicBezTo>
                  <a:cubicBezTo>
                    <a:pt x="2454" y="3835"/>
                    <a:pt x="3168" y="3120"/>
                    <a:pt x="3168" y="2263"/>
                  </a:cubicBezTo>
                  <a:cubicBezTo>
                    <a:pt x="3168" y="1787"/>
                    <a:pt x="2954" y="1334"/>
                    <a:pt x="2597" y="1048"/>
                  </a:cubicBezTo>
                  <a:lnTo>
                    <a:pt x="2597" y="334"/>
                  </a:lnTo>
                  <a:cubicBezTo>
                    <a:pt x="2597" y="143"/>
                    <a:pt x="2454" y="1"/>
                    <a:pt x="2263" y="1"/>
                  </a:cubicBezTo>
                  <a:cubicBezTo>
                    <a:pt x="2097" y="1"/>
                    <a:pt x="1954" y="143"/>
                    <a:pt x="1954" y="334"/>
                  </a:cubicBezTo>
                  <a:lnTo>
                    <a:pt x="1954" y="715"/>
                  </a:lnTo>
                  <a:cubicBezTo>
                    <a:pt x="1835" y="691"/>
                    <a:pt x="1716" y="691"/>
                    <a:pt x="1620" y="691"/>
                  </a:cubicBezTo>
                  <a:cubicBezTo>
                    <a:pt x="1525" y="691"/>
                    <a:pt x="1382" y="691"/>
                    <a:pt x="1287" y="715"/>
                  </a:cubicBezTo>
                  <a:lnTo>
                    <a:pt x="1287" y="334"/>
                  </a:lnTo>
                  <a:cubicBezTo>
                    <a:pt x="1287" y="143"/>
                    <a:pt x="1144" y="1"/>
                    <a:pt x="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6644458" y="1430167"/>
              <a:ext cx="90838" cy="173885"/>
            </a:xfrm>
            <a:custGeom>
              <a:avLst/>
              <a:gdLst/>
              <a:ahLst/>
              <a:cxnLst/>
              <a:rect l="l" t="t" r="r" b="b"/>
              <a:pathLst>
                <a:path w="2740" h="5245" extrusionOk="0">
                  <a:moveTo>
                    <a:pt x="351" y="1"/>
                  </a:moveTo>
                  <a:cubicBezTo>
                    <a:pt x="254" y="1"/>
                    <a:pt x="164" y="43"/>
                    <a:pt x="96" y="124"/>
                  </a:cubicBezTo>
                  <a:cubicBezTo>
                    <a:pt x="1" y="267"/>
                    <a:pt x="1" y="482"/>
                    <a:pt x="144" y="601"/>
                  </a:cubicBezTo>
                  <a:lnTo>
                    <a:pt x="2049" y="2125"/>
                  </a:lnTo>
                  <a:lnTo>
                    <a:pt x="2049" y="3411"/>
                  </a:lnTo>
                  <a:lnTo>
                    <a:pt x="763" y="4840"/>
                  </a:lnTo>
                  <a:cubicBezTo>
                    <a:pt x="954" y="4959"/>
                    <a:pt x="1120" y="5102"/>
                    <a:pt x="1311" y="5245"/>
                  </a:cubicBezTo>
                  <a:lnTo>
                    <a:pt x="2644" y="3768"/>
                  </a:lnTo>
                  <a:cubicBezTo>
                    <a:pt x="2716" y="3697"/>
                    <a:pt x="2740" y="3601"/>
                    <a:pt x="2740" y="3530"/>
                  </a:cubicBezTo>
                  <a:lnTo>
                    <a:pt x="2740" y="1982"/>
                  </a:lnTo>
                  <a:cubicBezTo>
                    <a:pt x="2740" y="1887"/>
                    <a:pt x="2668" y="1768"/>
                    <a:pt x="2621" y="1696"/>
                  </a:cubicBezTo>
                  <a:lnTo>
                    <a:pt x="573" y="77"/>
                  </a:lnTo>
                  <a:cubicBezTo>
                    <a:pt x="500" y="25"/>
                    <a:pt x="424" y="1"/>
                    <a:pt x="3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8"/>
            <p:cNvSpPr/>
            <p:nvPr/>
          </p:nvSpPr>
          <p:spPr>
            <a:xfrm>
              <a:off x="6695778" y="1507710"/>
              <a:ext cx="101115" cy="127140"/>
            </a:xfrm>
            <a:custGeom>
              <a:avLst/>
              <a:gdLst/>
              <a:ahLst/>
              <a:cxnLst/>
              <a:rect l="l" t="t" r="r" b="b"/>
              <a:pathLst>
                <a:path w="3050" h="3835" extrusionOk="0">
                  <a:moveTo>
                    <a:pt x="2716" y="0"/>
                  </a:moveTo>
                  <a:cubicBezTo>
                    <a:pt x="2525" y="0"/>
                    <a:pt x="2382" y="143"/>
                    <a:pt x="2382" y="310"/>
                  </a:cubicBezTo>
                  <a:lnTo>
                    <a:pt x="2382" y="1786"/>
                  </a:lnTo>
                  <a:lnTo>
                    <a:pt x="1192" y="3144"/>
                  </a:lnTo>
                  <a:lnTo>
                    <a:pt x="1" y="3144"/>
                  </a:lnTo>
                  <a:cubicBezTo>
                    <a:pt x="168" y="3358"/>
                    <a:pt x="334" y="3596"/>
                    <a:pt x="477" y="3834"/>
                  </a:cubicBezTo>
                  <a:lnTo>
                    <a:pt x="1335" y="3834"/>
                  </a:lnTo>
                  <a:cubicBezTo>
                    <a:pt x="1430" y="3834"/>
                    <a:pt x="1525" y="3810"/>
                    <a:pt x="1596" y="3715"/>
                  </a:cubicBezTo>
                  <a:lnTo>
                    <a:pt x="2978" y="2120"/>
                  </a:lnTo>
                  <a:cubicBezTo>
                    <a:pt x="3025" y="2072"/>
                    <a:pt x="3049" y="1977"/>
                    <a:pt x="3049" y="1882"/>
                  </a:cubicBezTo>
                  <a:lnTo>
                    <a:pt x="3049" y="310"/>
                  </a:lnTo>
                  <a:cubicBezTo>
                    <a:pt x="3025" y="143"/>
                    <a:pt x="2882" y="0"/>
                    <a:pt x="27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8"/>
            <p:cNvSpPr/>
            <p:nvPr/>
          </p:nvSpPr>
          <p:spPr>
            <a:xfrm>
              <a:off x="6719482" y="1657692"/>
              <a:ext cx="76615" cy="97170"/>
            </a:xfrm>
            <a:custGeom>
              <a:avLst/>
              <a:gdLst/>
              <a:ahLst/>
              <a:cxnLst/>
              <a:rect l="l" t="t" r="r" b="b"/>
              <a:pathLst>
                <a:path w="2311" h="2931" extrusionOk="0">
                  <a:moveTo>
                    <a:pt x="0" y="1"/>
                  </a:moveTo>
                  <a:cubicBezTo>
                    <a:pt x="48" y="191"/>
                    <a:pt x="119" y="430"/>
                    <a:pt x="119" y="668"/>
                  </a:cubicBezTo>
                  <a:lnTo>
                    <a:pt x="929" y="668"/>
                  </a:lnTo>
                  <a:lnTo>
                    <a:pt x="1644" y="1192"/>
                  </a:lnTo>
                  <a:lnTo>
                    <a:pt x="1644" y="2621"/>
                  </a:lnTo>
                  <a:cubicBezTo>
                    <a:pt x="1644" y="2787"/>
                    <a:pt x="1786" y="2930"/>
                    <a:pt x="1953" y="2930"/>
                  </a:cubicBezTo>
                  <a:cubicBezTo>
                    <a:pt x="2144" y="2930"/>
                    <a:pt x="2287" y="2787"/>
                    <a:pt x="2287" y="2621"/>
                  </a:cubicBezTo>
                  <a:lnTo>
                    <a:pt x="2287" y="1025"/>
                  </a:lnTo>
                  <a:cubicBezTo>
                    <a:pt x="2310" y="906"/>
                    <a:pt x="2263" y="787"/>
                    <a:pt x="2167" y="739"/>
                  </a:cubicBezTo>
                  <a:lnTo>
                    <a:pt x="1239" y="49"/>
                  </a:lnTo>
                  <a:cubicBezTo>
                    <a:pt x="1191" y="25"/>
                    <a:pt x="1120" y="1"/>
                    <a:pt x="10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6687888" y="1709808"/>
              <a:ext cx="63189" cy="104928"/>
            </a:xfrm>
            <a:custGeom>
              <a:avLst/>
              <a:gdLst/>
              <a:ahLst/>
              <a:cxnLst/>
              <a:rect l="l" t="t" r="r" b="b"/>
              <a:pathLst>
                <a:path w="1906" h="3165" extrusionOk="0">
                  <a:moveTo>
                    <a:pt x="1049" y="1"/>
                  </a:moveTo>
                  <a:cubicBezTo>
                    <a:pt x="1001" y="239"/>
                    <a:pt x="953" y="477"/>
                    <a:pt x="858" y="691"/>
                  </a:cubicBezTo>
                  <a:lnTo>
                    <a:pt x="1191" y="691"/>
                  </a:lnTo>
                  <a:lnTo>
                    <a:pt x="1191" y="1763"/>
                  </a:lnTo>
                  <a:lnTo>
                    <a:pt x="167" y="2549"/>
                  </a:lnTo>
                  <a:cubicBezTo>
                    <a:pt x="25" y="2668"/>
                    <a:pt x="1" y="2882"/>
                    <a:pt x="120" y="3025"/>
                  </a:cubicBezTo>
                  <a:cubicBezTo>
                    <a:pt x="193" y="3112"/>
                    <a:pt x="301" y="3164"/>
                    <a:pt x="406" y="3164"/>
                  </a:cubicBezTo>
                  <a:cubicBezTo>
                    <a:pt x="474" y="3164"/>
                    <a:pt x="540" y="3143"/>
                    <a:pt x="596" y="3097"/>
                  </a:cubicBezTo>
                  <a:lnTo>
                    <a:pt x="1715" y="2192"/>
                  </a:lnTo>
                  <a:cubicBezTo>
                    <a:pt x="1811" y="2144"/>
                    <a:pt x="1834" y="2049"/>
                    <a:pt x="1834" y="1930"/>
                  </a:cubicBezTo>
                  <a:lnTo>
                    <a:pt x="1834" y="358"/>
                  </a:lnTo>
                  <a:cubicBezTo>
                    <a:pt x="1906" y="144"/>
                    <a:pt x="1715" y="1"/>
                    <a:pt x="1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6471568" y="1431758"/>
              <a:ext cx="91634" cy="174647"/>
            </a:xfrm>
            <a:custGeom>
              <a:avLst/>
              <a:gdLst/>
              <a:ahLst/>
              <a:cxnLst/>
              <a:rect l="l" t="t" r="r" b="b"/>
              <a:pathLst>
                <a:path w="2764" h="5268" extrusionOk="0">
                  <a:moveTo>
                    <a:pt x="2390" y="0"/>
                  </a:moveTo>
                  <a:cubicBezTo>
                    <a:pt x="2316" y="0"/>
                    <a:pt x="2240" y="25"/>
                    <a:pt x="2168" y="76"/>
                  </a:cubicBezTo>
                  <a:lnTo>
                    <a:pt x="120" y="1720"/>
                  </a:lnTo>
                  <a:cubicBezTo>
                    <a:pt x="24" y="1767"/>
                    <a:pt x="1" y="1863"/>
                    <a:pt x="1" y="1982"/>
                  </a:cubicBezTo>
                  <a:lnTo>
                    <a:pt x="1" y="3553"/>
                  </a:lnTo>
                  <a:cubicBezTo>
                    <a:pt x="1" y="3649"/>
                    <a:pt x="24" y="3720"/>
                    <a:pt x="96" y="3791"/>
                  </a:cubicBezTo>
                  <a:lnTo>
                    <a:pt x="1429" y="5268"/>
                  </a:lnTo>
                  <a:cubicBezTo>
                    <a:pt x="1572" y="5101"/>
                    <a:pt x="1763" y="4958"/>
                    <a:pt x="1977" y="4839"/>
                  </a:cubicBezTo>
                  <a:lnTo>
                    <a:pt x="691" y="3410"/>
                  </a:lnTo>
                  <a:lnTo>
                    <a:pt x="691" y="2124"/>
                  </a:lnTo>
                  <a:lnTo>
                    <a:pt x="2596" y="600"/>
                  </a:lnTo>
                  <a:cubicBezTo>
                    <a:pt x="2739" y="481"/>
                    <a:pt x="2763" y="291"/>
                    <a:pt x="2644" y="124"/>
                  </a:cubicBezTo>
                  <a:cubicBezTo>
                    <a:pt x="2576" y="43"/>
                    <a:pt x="2486" y="0"/>
                    <a:pt x="2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6412357" y="1507710"/>
              <a:ext cx="101082" cy="127140"/>
            </a:xfrm>
            <a:custGeom>
              <a:avLst/>
              <a:gdLst/>
              <a:ahLst/>
              <a:cxnLst/>
              <a:rect l="l" t="t" r="r" b="b"/>
              <a:pathLst>
                <a:path w="3049" h="3835" extrusionOk="0">
                  <a:moveTo>
                    <a:pt x="334" y="0"/>
                  </a:moveTo>
                  <a:cubicBezTo>
                    <a:pt x="143" y="0"/>
                    <a:pt x="1" y="143"/>
                    <a:pt x="1" y="310"/>
                  </a:cubicBezTo>
                  <a:lnTo>
                    <a:pt x="1" y="1905"/>
                  </a:lnTo>
                  <a:cubicBezTo>
                    <a:pt x="1" y="1977"/>
                    <a:pt x="24" y="2048"/>
                    <a:pt x="96" y="2143"/>
                  </a:cubicBezTo>
                  <a:lnTo>
                    <a:pt x="1429" y="3715"/>
                  </a:lnTo>
                  <a:cubicBezTo>
                    <a:pt x="1501" y="3763"/>
                    <a:pt x="1572" y="3834"/>
                    <a:pt x="1691" y="3834"/>
                  </a:cubicBezTo>
                  <a:lnTo>
                    <a:pt x="2572" y="3834"/>
                  </a:lnTo>
                  <a:cubicBezTo>
                    <a:pt x="2668" y="3596"/>
                    <a:pt x="2858" y="3358"/>
                    <a:pt x="3049" y="3144"/>
                  </a:cubicBezTo>
                  <a:lnTo>
                    <a:pt x="1858" y="3144"/>
                  </a:lnTo>
                  <a:lnTo>
                    <a:pt x="667" y="1786"/>
                  </a:lnTo>
                  <a:lnTo>
                    <a:pt x="667" y="310"/>
                  </a:lnTo>
                  <a:cubicBezTo>
                    <a:pt x="667"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6411562" y="1657692"/>
              <a:ext cx="76615" cy="96374"/>
            </a:xfrm>
            <a:custGeom>
              <a:avLst/>
              <a:gdLst/>
              <a:ahLst/>
              <a:cxnLst/>
              <a:rect l="l" t="t" r="r" b="b"/>
              <a:pathLst>
                <a:path w="2311" h="2907" extrusionOk="0">
                  <a:moveTo>
                    <a:pt x="1287" y="1"/>
                  </a:moveTo>
                  <a:cubicBezTo>
                    <a:pt x="1215" y="1"/>
                    <a:pt x="1120" y="25"/>
                    <a:pt x="1072" y="49"/>
                  </a:cubicBezTo>
                  <a:lnTo>
                    <a:pt x="144" y="739"/>
                  </a:lnTo>
                  <a:cubicBezTo>
                    <a:pt x="48" y="787"/>
                    <a:pt x="1" y="906"/>
                    <a:pt x="1" y="1001"/>
                  </a:cubicBezTo>
                  <a:lnTo>
                    <a:pt x="1" y="2573"/>
                  </a:lnTo>
                  <a:cubicBezTo>
                    <a:pt x="1" y="2763"/>
                    <a:pt x="144" y="2906"/>
                    <a:pt x="310" y="2906"/>
                  </a:cubicBezTo>
                  <a:cubicBezTo>
                    <a:pt x="501" y="2906"/>
                    <a:pt x="644" y="2763"/>
                    <a:pt x="644" y="2573"/>
                  </a:cubicBezTo>
                  <a:lnTo>
                    <a:pt x="644" y="1144"/>
                  </a:lnTo>
                  <a:lnTo>
                    <a:pt x="1358" y="644"/>
                  </a:lnTo>
                  <a:lnTo>
                    <a:pt x="2168" y="644"/>
                  </a:lnTo>
                  <a:cubicBezTo>
                    <a:pt x="2192" y="430"/>
                    <a:pt x="2263" y="191"/>
                    <a:pt x="23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6456583" y="1709808"/>
              <a:ext cx="62393" cy="104132"/>
            </a:xfrm>
            <a:custGeom>
              <a:avLst/>
              <a:gdLst/>
              <a:ahLst/>
              <a:cxnLst/>
              <a:rect l="l" t="t" r="r" b="b"/>
              <a:pathLst>
                <a:path w="1882" h="3141" extrusionOk="0">
                  <a:moveTo>
                    <a:pt x="334" y="1"/>
                  </a:moveTo>
                  <a:cubicBezTo>
                    <a:pt x="143" y="1"/>
                    <a:pt x="0" y="144"/>
                    <a:pt x="0" y="334"/>
                  </a:cubicBezTo>
                  <a:lnTo>
                    <a:pt x="0" y="1906"/>
                  </a:lnTo>
                  <a:cubicBezTo>
                    <a:pt x="0" y="2001"/>
                    <a:pt x="72" y="2120"/>
                    <a:pt x="119" y="2168"/>
                  </a:cubicBezTo>
                  <a:lnTo>
                    <a:pt x="1262" y="3073"/>
                  </a:lnTo>
                  <a:cubicBezTo>
                    <a:pt x="1318" y="3119"/>
                    <a:pt x="1385" y="3140"/>
                    <a:pt x="1452" y="3140"/>
                  </a:cubicBezTo>
                  <a:cubicBezTo>
                    <a:pt x="1558" y="3140"/>
                    <a:pt x="1666" y="3088"/>
                    <a:pt x="1739" y="3001"/>
                  </a:cubicBezTo>
                  <a:cubicBezTo>
                    <a:pt x="1881" y="2906"/>
                    <a:pt x="1858" y="2716"/>
                    <a:pt x="1715" y="2596"/>
                  </a:cubicBezTo>
                  <a:lnTo>
                    <a:pt x="691" y="1787"/>
                  </a:lnTo>
                  <a:lnTo>
                    <a:pt x="691" y="691"/>
                  </a:lnTo>
                  <a:lnTo>
                    <a:pt x="1024" y="691"/>
                  </a:lnTo>
                  <a:cubicBezTo>
                    <a:pt x="929" y="477"/>
                    <a:pt x="881" y="239"/>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8"/>
            <p:cNvSpPr/>
            <p:nvPr/>
          </p:nvSpPr>
          <p:spPr>
            <a:xfrm>
              <a:off x="6593171" y="1710604"/>
              <a:ext cx="21350" cy="22146"/>
            </a:xfrm>
            <a:custGeom>
              <a:avLst/>
              <a:gdLst/>
              <a:ahLst/>
              <a:cxnLst/>
              <a:rect l="l" t="t" r="r" b="b"/>
              <a:pathLst>
                <a:path w="644" h="668" extrusionOk="0">
                  <a:moveTo>
                    <a:pt x="333" y="0"/>
                  </a:moveTo>
                  <a:cubicBezTo>
                    <a:pt x="143" y="0"/>
                    <a:pt x="0" y="143"/>
                    <a:pt x="0" y="334"/>
                  </a:cubicBezTo>
                  <a:cubicBezTo>
                    <a:pt x="0" y="501"/>
                    <a:pt x="143" y="667"/>
                    <a:pt x="333" y="667"/>
                  </a:cubicBezTo>
                  <a:cubicBezTo>
                    <a:pt x="500" y="667"/>
                    <a:pt x="643" y="501"/>
                    <a:pt x="643" y="334"/>
                  </a:cubicBezTo>
                  <a:cubicBezTo>
                    <a:pt x="643" y="120"/>
                    <a:pt x="500" y="0"/>
                    <a:pt x="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8"/>
            <p:cNvSpPr/>
            <p:nvPr/>
          </p:nvSpPr>
          <p:spPr>
            <a:xfrm>
              <a:off x="6506312" y="1608759"/>
              <a:ext cx="195036" cy="180051"/>
            </a:xfrm>
            <a:custGeom>
              <a:avLst/>
              <a:gdLst/>
              <a:ahLst/>
              <a:cxnLst/>
              <a:rect l="l" t="t" r="r" b="b"/>
              <a:pathLst>
                <a:path w="5883" h="5431" extrusionOk="0">
                  <a:moveTo>
                    <a:pt x="2001" y="1263"/>
                  </a:moveTo>
                  <a:cubicBezTo>
                    <a:pt x="2168" y="1263"/>
                    <a:pt x="2310" y="1405"/>
                    <a:pt x="2310" y="1596"/>
                  </a:cubicBezTo>
                  <a:cubicBezTo>
                    <a:pt x="2310" y="1763"/>
                    <a:pt x="2168" y="1906"/>
                    <a:pt x="2001" y="1906"/>
                  </a:cubicBezTo>
                  <a:cubicBezTo>
                    <a:pt x="1810" y="1906"/>
                    <a:pt x="1667" y="1763"/>
                    <a:pt x="1667" y="1596"/>
                  </a:cubicBezTo>
                  <a:cubicBezTo>
                    <a:pt x="1667" y="1405"/>
                    <a:pt x="1810" y="1263"/>
                    <a:pt x="2001" y="1263"/>
                  </a:cubicBezTo>
                  <a:close/>
                  <a:moveTo>
                    <a:pt x="3858" y="1263"/>
                  </a:moveTo>
                  <a:cubicBezTo>
                    <a:pt x="4049" y="1263"/>
                    <a:pt x="4192" y="1405"/>
                    <a:pt x="4192" y="1596"/>
                  </a:cubicBezTo>
                  <a:cubicBezTo>
                    <a:pt x="4192" y="1763"/>
                    <a:pt x="4073" y="1906"/>
                    <a:pt x="3858" y="1906"/>
                  </a:cubicBezTo>
                  <a:cubicBezTo>
                    <a:pt x="3692" y="1906"/>
                    <a:pt x="3549" y="1763"/>
                    <a:pt x="3549" y="1596"/>
                  </a:cubicBezTo>
                  <a:cubicBezTo>
                    <a:pt x="3549" y="1405"/>
                    <a:pt x="3692" y="1263"/>
                    <a:pt x="3858" y="1263"/>
                  </a:cubicBezTo>
                  <a:close/>
                  <a:moveTo>
                    <a:pt x="2953" y="2382"/>
                  </a:moveTo>
                  <a:cubicBezTo>
                    <a:pt x="3501" y="2382"/>
                    <a:pt x="3954" y="2834"/>
                    <a:pt x="3954" y="3406"/>
                  </a:cubicBezTo>
                  <a:cubicBezTo>
                    <a:pt x="3954" y="3977"/>
                    <a:pt x="3501" y="4406"/>
                    <a:pt x="2953" y="4406"/>
                  </a:cubicBezTo>
                  <a:cubicBezTo>
                    <a:pt x="2382" y="4406"/>
                    <a:pt x="1929" y="3977"/>
                    <a:pt x="1929" y="3406"/>
                  </a:cubicBezTo>
                  <a:cubicBezTo>
                    <a:pt x="1929" y="2834"/>
                    <a:pt x="2382" y="2382"/>
                    <a:pt x="2953" y="2382"/>
                  </a:cubicBezTo>
                  <a:close/>
                  <a:moveTo>
                    <a:pt x="1334" y="0"/>
                  </a:moveTo>
                  <a:cubicBezTo>
                    <a:pt x="524" y="548"/>
                    <a:pt x="0" y="1429"/>
                    <a:pt x="0" y="2477"/>
                  </a:cubicBezTo>
                  <a:cubicBezTo>
                    <a:pt x="0" y="4120"/>
                    <a:pt x="1310" y="5430"/>
                    <a:pt x="2953" y="5430"/>
                  </a:cubicBezTo>
                  <a:cubicBezTo>
                    <a:pt x="4573" y="5430"/>
                    <a:pt x="5883" y="4120"/>
                    <a:pt x="5883" y="2477"/>
                  </a:cubicBezTo>
                  <a:cubicBezTo>
                    <a:pt x="5883" y="1429"/>
                    <a:pt x="5359" y="548"/>
                    <a:pt x="4549" y="0"/>
                  </a:cubicBezTo>
                  <a:cubicBezTo>
                    <a:pt x="4144" y="429"/>
                    <a:pt x="3573" y="667"/>
                    <a:pt x="2953" y="667"/>
                  </a:cubicBezTo>
                  <a:cubicBezTo>
                    <a:pt x="2310" y="667"/>
                    <a:pt x="1763" y="429"/>
                    <a:pt x="1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48"/>
          <p:cNvGrpSpPr/>
          <p:nvPr/>
        </p:nvGrpSpPr>
        <p:grpSpPr>
          <a:xfrm>
            <a:off x="7226351" y="1430332"/>
            <a:ext cx="380558" cy="385298"/>
            <a:chOff x="7226351" y="1430332"/>
            <a:chExt cx="380558" cy="385298"/>
          </a:xfrm>
        </p:grpSpPr>
        <p:sp>
          <p:nvSpPr>
            <p:cNvPr id="898" name="Google Shape;898;p48"/>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8"/>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8"/>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8"/>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8"/>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48"/>
          <p:cNvGrpSpPr/>
          <p:nvPr/>
        </p:nvGrpSpPr>
        <p:grpSpPr>
          <a:xfrm>
            <a:off x="8113744" y="1430332"/>
            <a:ext cx="232167" cy="385298"/>
            <a:chOff x="8113744" y="1430332"/>
            <a:chExt cx="232167" cy="385298"/>
          </a:xfrm>
        </p:grpSpPr>
        <p:sp>
          <p:nvSpPr>
            <p:cNvPr id="910" name="Google Shape;910;p48"/>
            <p:cNvSpPr/>
            <p:nvPr/>
          </p:nvSpPr>
          <p:spPr>
            <a:xfrm>
              <a:off x="8180082" y="1481653"/>
              <a:ext cx="101878" cy="33981"/>
            </a:xfrm>
            <a:custGeom>
              <a:avLst/>
              <a:gdLst/>
              <a:ahLst/>
              <a:cxnLst/>
              <a:rect l="l" t="t" r="r" b="b"/>
              <a:pathLst>
                <a:path w="3073" h="1025" extrusionOk="0">
                  <a:moveTo>
                    <a:pt x="500" y="0"/>
                  </a:moveTo>
                  <a:cubicBezTo>
                    <a:pt x="238" y="0"/>
                    <a:pt x="0" y="238"/>
                    <a:pt x="0" y="500"/>
                  </a:cubicBezTo>
                  <a:cubicBezTo>
                    <a:pt x="0" y="786"/>
                    <a:pt x="214" y="1024"/>
                    <a:pt x="500" y="1024"/>
                  </a:cubicBezTo>
                  <a:lnTo>
                    <a:pt x="2548" y="1024"/>
                  </a:lnTo>
                  <a:cubicBezTo>
                    <a:pt x="2834" y="1024"/>
                    <a:pt x="3072" y="786"/>
                    <a:pt x="3072" y="500"/>
                  </a:cubicBezTo>
                  <a:cubicBezTo>
                    <a:pt x="3072" y="238"/>
                    <a:pt x="2834" y="0"/>
                    <a:pt x="2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8196658" y="1430332"/>
              <a:ext cx="67929" cy="27649"/>
            </a:xfrm>
            <a:custGeom>
              <a:avLst/>
              <a:gdLst/>
              <a:ahLst/>
              <a:cxnLst/>
              <a:rect l="l" t="t" r="r" b="b"/>
              <a:pathLst>
                <a:path w="2049" h="834" extrusionOk="0">
                  <a:moveTo>
                    <a:pt x="334" y="0"/>
                  </a:moveTo>
                  <a:cubicBezTo>
                    <a:pt x="143" y="0"/>
                    <a:pt x="0" y="143"/>
                    <a:pt x="0" y="334"/>
                  </a:cubicBezTo>
                  <a:lnTo>
                    <a:pt x="0" y="834"/>
                  </a:lnTo>
                  <a:lnTo>
                    <a:pt x="2048" y="834"/>
                  </a:lnTo>
                  <a:lnTo>
                    <a:pt x="2048" y="334"/>
                  </a:lnTo>
                  <a:lnTo>
                    <a:pt x="2024" y="334"/>
                  </a:lnTo>
                  <a:cubicBezTo>
                    <a:pt x="2024" y="143"/>
                    <a:pt x="1882" y="0"/>
                    <a:pt x="1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8120871" y="1537713"/>
              <a:ext cx="225039" cy="127935"/>
            </a:xfrm>
            <a:custGeom>
              <a:avLst/>
              <a:gdLst/>
              <a:ahLst/>
              <a:cxnLst/>
              <a:rect l="l" t="t" r="r" b="b"/>
              <a:pathLst>
                <a:path w="6788" h="3859" extrusionOk="0">
                  <a:moveTo>
                    <a:pt x="2262" y="0"/>
                  </a:moveTo>
                  <a:lnTo>
                    <a:pt x="2262" y="810"/>
                  </a:lnTo>
                  <a:cubicBezTo>
                    <a:pt x="1715" y="1000"/>
                    <a:pt x="1215" y="1286"/>
                    <a:pt x="810" y="1715"/>
                  </a:cubicBezTo>
                  <a:cubicBezTo>
                    <a:pt x="453" y="2072"/>
                    <a:pt x="167" y="2477"/>
                    <a:pt x="0" y="2953"/>
                  </a:cubicBezTo>
                  <a:lnTo>
                    <a:pt x="1357" y="2953"/>
                  </a:lnTo>
                  <a:cubicBezTo>
                    <a:pt x="1402" y="2952"/>
                    <a:pt x="1447" y="2951"/>
                    <a:pt x="1492" y="2951"/>
                  </a:cubicBezTo>
                  <a:cubicBezTo>
                    <a:pt x="2161" y="2951"/>
                    <a:pt x="2828" y="3117"/>
                    <a:pt x="3453" y="3429"/>
                  </a:cubicBezTo>
                  <a:cubicBezTo>
                    <a:pt x="3977" y="3691"/>
                    <a:pt x="4620" y="3858"/>
                    <a:pt x="5215" y="3858"/>
                  </a:cubicBezTo>
                  <a:lnTo>
                    <a:pt x="6787" y="3858"/>
                  </a:lnTo>
                  <a:cubicBezTo>
                    <a:pt x="6692" y="3048"/>
                    <a:pt x="6359" y="2263"/>
                    <a:pt x="5763" y="1715"/>
                  </a:cubicBezTo>
                  <a:cubicBezTo>
                    <a:pt x="5358" y="1286"/>
                    <a:pt x="4834" y="1000"/>
                    <a:pt x="4310" y="810"/>
                  </a:cubicBezTo>
                  <a:lnTo>
                    <a:pt x="43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8113744" y="1657692"/>
              <a:ext cx="232167" cy="91634"/>
            </a:xfrm>
            <a:custGeom>
              <a:avLst/>
              <a:gdLst/>
              <a:ahLst/>
              <a:cxnLst/>
              <a:rect l="l" t="t" r="r" b="b"/>
              <a:pathLst>
                <a:path w="7003" h="2764" extrusionOk="0">
                  <a:moveTo>
                    <a:pt x="2144" y="715"/>
                  </a:moveTo>
                  <a:cubicBezTo>
                    <a:pt x="2335" y="715"/>
                    <a:pt x="2477" y="858"/>
                    <a:pt x="2477" y="1025"/>
                  </a:cubicBezTo>
                  <a:cubicBezTo>
                    <a:pt x="2501" y="1215"/>
                    <a:pt x="2335" y="1358"/>
                    <a:pt x="2144" y="1358"/>
                  </a:cubicBezTo>
                  <a:cubicBezTo>
                    <a:pt x="1977" y="1358"/>
                    <a:pt x="1811" y="1215"/>
                    <a:pt x="1811" y="1025"/>
                  </a:cubicBezTo>
                  <a:cubicBezTo>
                    <a:pt x="1811" y="858"/>
                    <a:pt x="1977" y="715"/>
                    <a:pt x="2144" y="715"/>
                  </a:cubicBezTo>
                  <a:close/>
                  <a:moveTo>
                    <a:pt x="3525" y="1382"/>
                  </a:moveTo>
                  <a:cubicBezTo>
                    <a:pt x="3692" y="1382"/>
                    <a:pt x="3835" y="1549"/>
                    <a:pt x="3835" y="1716"/>
                  </a:cubicBezTo>
                  <a:cubicBezTo>
                    <a:pt x="3835" y="1858"/>
                    <a:pt x="3692" y="2049"/>
                    <a:pt x="3525" y="2049"/>
                  </a:cubicBezTo>
                  <a:cubicBezTo>
                    <a:pt x="3335" y="2049"/>
                    <a:pt x="3192" y="1906"/>
                    <a:pt x="3192" y="1716"/>
                  </a:cubicBezTo>
                  <a:cubicBezTo>
                    <a:pt x="3192" y="1549"/>
                    <a:pt x="3335" y="1382"/>
                    <a:pt x="3525" y="1382"/>
                  </a:cubicBezTo>
                  <a:close/>
                  <a:moveTo>
                    <a:pt x="72" y="1"/>
                  </a:moveTo>
                  <a:cubicBezTo>
                    <a:pt x="25" y="168"/>
                    <a:pt x="1" y="382"/>
                    <a:pt x="1" y="549"/>
                  </a:cubicBezTo>
                  <a:cubicBezTo>
                    <a:pt x="1" y="1358"/>
                    <a:pt x="263" y="2144"/>
                    <a:pt x="763" y="2763"/>
                  </a:cubicBezTo>
                  <a:cubicBezTo>
                    <a:pt x="882" y="2740"/>
                    <a:pt x="1001" y="2692"/>
                    <a:pt x="1144" y="2692"/>
                  </a:cubicBezTo>
                  <a:lnTo>
                    <a:pt x="5907" y="2692"/>
                  </a:lnTo>
                  <a:cubicBezTo>
                    <a:pt x="6026" y="2692"/>
                    <a:pt x="6121" y="2740"/>
                    <a:pt x="6264" y="2763"/>
                  </a:cubicBezTo>
                  <a:cubicBezTo>
                    <a:pt x="6669" y="2216"/>
                    <a:pt x="6931" y="1573"/>
                    <a:pt x="7002" y="882"/>
                  </a:cubicBezTo>
                  <a:lnTo>
                    <a:pt x="5430" y="882"/>
                  </a:lnTo>
                  <a:cubicBezTo>
                    <a:pt x="5386" y="884"/>
                    <a:pt x="5341" y="884"/>
                    <a:pt x="5296" y="884"/>
                  </a:cubicBezTo>
                  <a:cubicBezTo>
                    <a:pt x="4627" y="884"/>
                    <a:pt x="3961" y="718"/>
                    <a:pt x="3359" y="406"/>
                  </a:cubicBezTo>
                  <a:cubicBezTo>
                    <a:pt x="2835" y="144"/>
                    <a:pt x="2215" y="1"/>
                    <a:pt x="1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8128762" y="1769814"/>
              <a:ext cx="202926" cy="45817"/>
            </a:xfrm>
            <a:custGeom>
              <a:avLst/>
              <a:gdLst/>
              <a:ahLst/>
              <a:cxnLst/>
              <a:rect l="l" t="t" r="r" b="b"/>
              <a:pathLst>
                <a:path w="6121" h="1382" extrusionOk="0">
                  <a:moveTo>
                    <a:pt x="691" y="1"/>
                  </a:moveTo>
                  <a:cubicBezTo>
                    <a:pt x="286" y="1"/>
                    <a:pt x="0" y="310"/>
                    <a:pt x="0" y="691"/>
                  </a:cubicBezTo>
                  <a:cubicBezTo>
                    <a:pt x="0" y="1072"/>
                    <a:pt x="286" y="1382"/>
                    <a:pt x="691" y="1382"/>
                  </a:cubicBezTo>
                  <a:lnTo>
                    <a:pt x="5454" y="1382"/>
                  </a:lnTo>
                  <a:cubicBezTo>
                    <a:pt x="5835" y="1382"/>
                    <a:pt x="6121" y="1072"/>
                    <a:pt x="6121" y="691"/>
                  </a:cubicBezTo>
                  <a:cubicBezTo>
                    <a:pt x="6121" y="310"/>
                    <a:pt x="5811" y="1"/>
                    <a:pt x="54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920" name="Google Shape;920;p49"/>
          <p:cNvSpPr txBox="1"/>
          <p:nvPr/>
        </p:nvSpPr>
        <p:spPr>
          <a:xfrm>
            <a:off x="720000" y="1009375"/>
            <a:ext cx="7704000" cy="12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Here’s an assortment of alternative resources whose style fits that of this template: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Scratches on painted metal</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Close up of photography negative</a:t>
            </a:r>
            <a:endParaRPr sz="1000" b="1">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Close up on film texture details</a:t>
            </a:r>
            <a:endParaRPr sz="1000" b="1">
              <a:solidFill>
                <a:schemeClr val="dk1"/>
              </a:solidFill>
              <a:latin typeface="Fira Sans"/>
              <a:ea typeface="Fira Sans"/>
              <a:cs typeface="Fira Sans"/>
              <a:sym typeface="Fira Sans"/>
            </a:endParaRPr>
          </a:p>
        </p:txBody>
      </p:sp>
      <p:pic>
        <p:nvPicPr>
          <p:cNvPr id="921" name="Google Shape;921;p49"/>
          <p:cNvPicPr preferRelativeResize="0"/>
          <p:nvPr/>
        </p:nvPicPr>
        <p:blipFill rotWithShape="1">
          <a:blip r:embed="rId6">
            <a:alphaModFix amt="50000"/>
          </a:blip>
          <a:srcRect l="2865" r="2865"/>
          <a:stretch/>
        </p:blipFill>
        <p:spPr>
          <a:xfrm>
            <a:off x="1044986" y="2567550"/>
            <a:ext cx="2074399" cy="1466652"/>
          </a:xfrm>
          <a:prstGeom prst="rect">
            <a:avLst/>
          </a:prstGeom>
          <a:noFill/>
          <a:ln>
            <a:noFill/>
          </a:ln>
        </p:spPr>
      </p:pic>
      <p:pic>
        <p:nvPicPr>
          <p:cNvPr id="922" name="Google Shape;922;p49"/>
          <p:cNvPicPr preferRelativeResize="0"/>
          <p:nvPr/>
        </p:nvPicPr>
        <p:blipFill rotWithShape="1">
          <a:blip r:embed="rId7">
            <a:alphaModFix amt="50000"/>
          </a:blip>
          <a:srcRect/>
          <a:stretch/>
        </p:blipFill>
        <p:spPr>
          <a:xfrm>
            <a:off x="6024610" y="2567550"/>
            <a:ext cx="2074404" cy="1466650"/>
          </a:xfrm>
          <a:prstGeom prst="rect">
            <a:avLst/>
          </a:prstGeom>
          <a:noFill/>
          <a:ln>
            <a:noFill/>
          </a:ln>
        </p:spPr>
      </p:pic>
      <p:pic>
        <p:nvPicPr>
          <p:cNvPr id="923" name="Google Shape;923;p49"/>
          <p:cNvPicPr preferRelativeResize="0"/>
          <p:nvPr/>
        </p:nvPicPr>
        <p:blipFill rotWithShape="1">
          <a:blip r:embed="rId8">
            <a:alphaModFix amt="50000"/>
          </a:blip>
          <a:srcRect t="5003" b="5003"/>
          <a:stretch/>
        </p:blipFill>
        <p:spPr>
          <a:xfrm>
            <a:off x="3534798" y="2567550"/>
            <a:ext cx="2074399" cy="146665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929" name="Google Shape;929;p50"/>
          <p:cNvSpPr txBox="1"/>
          <p:nvPr/>
        </p:nvSpPr>
        <p:spPr>
          <a:xfrm>
            <a:off x="720000" y="1009375"/>
            <a:ext cx="7704000" cy="359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Fira Sans"/>
                <a:ea typeface="Fira Sans"/>
                <a:cs typeface="Fira Sans"/>
                <a:sym typeface="Fira Sans"/>
              </a:rPr>
              <a:t>Did you like the resources on this template? Get them on our other websites:</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Vectors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Investigation banner template theme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Photos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People wearing protective equipment for disinfecting a dangerous area</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Side view of male researcher in the laboratory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6">
                  <a:extLst>
                    <a:ext uri="{A12FA001-AC4F-418D-AE19-62706E023703}">
                      <ahyp:hlinkClr xmlns:ahyp="http://schemas.microsoft.com/office/drawing/2018/hyperlinkcolor" val="tx"/>
                    </a:ext>
                  </a:extLst>
                </a:hlinkClick>
              </a:rPr>
              <a:t>Equipment for researchers</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7">
                  <a:extLst>
                    <a:ext uri="{A12FA001-AC4F-418D-AE19-62706E023703}">
                      <ahyp:hlinkClr xmlns:ahyp="http://schemas.microsoft.com/office/drawing/2018/hyperlinkcolor" val="tx"/>
                    </a:ext>
                  </a:extLst>
                </a:hlinkClick>
              </a:rPr>
              <a:t>Medium shot man in hazmat suit cleaning</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8">
                  <a:extLst>
                    <a:ext uri="{A12FA001-AC4F-418D-AE19-62706E023703}">
                      <ahyp:hlinkClr xmlns:ahyp="http://schemas.microsoft.com/office/drawing/2018/hyperlinkcolor" val="tx"/>
                    </a:ext>
                  </a:extLst>
                </a:hlinkClick>
              </a:rPr>
              <a:t>Medium shot man wearing protection suit</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9">
                  <a:extLst>
                    <a:ext uri="{A12FA001-AC4F-418D-AE19-62706E023703}">
                      <ahyp:hlinkClr xmlns:ahyp="http://schemas.microsoft.com/office/drawing/2018/hyperlinkcolor" val="tx"/>
                    </a:ext>
                  </a:extLst>
                </a:hlinkClick>
              </a:rPr>
              <a:t>Close up woman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0">
                  <a:extLst>
                    <a:ext uri="{A12FA001-AC4F-418D-AE19-62706E023703}">
                      <ahyp:hlinkClr xmlns:ahyp="http://schemas.microsoft.com/office/drawing/2018/hyperlinkcolor" val="tx"/>
                    </a:ext>
                  </a:extLst>
                </a:hlinkClick>
              </a:rPr>
              <a:t>Medium shot old man taking a stroll</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1">
                  <a:extLst>
                    <a:ext uri="{A12FA001-AC4F-418D-AE19-62706E023703}">
                      <ahyp:hlinkClr xmlns:ahyp="http://schemas.microsoft.com/office/drawing/2018/hyperlinkcolor" val="tx"/>
                    </a:ext>
                  </a:extLst>
                </a:hlinkClick>
              </a:rPr>
              <a:t>Portrait of woman with curly hair</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2">
                  <a:extLst>
                    <a:ext uri="{A12FA001-AC4F-418D-AE19-62706E023703}">
                      <ahyp:hlinkClr xmlns:ahyp="http://schemas.microsoft.com/office/drawing/2018/hyperlinkcolor" val="tx"/>
                    </a:ext>
                  </a:extLst>
                </a:hlinkClick>
              </a:rPr>
              <a:t>Smiley woman on couch</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3">
                  <a:extLst>
                    <a:ext uri="{A12FA001-AC4F-418D-AE19-62706E023703}">
                      <ahyp:hlinkClr xmlns:ahyp="http://schemas.microsoft.com/office/drawing/2018/hyperlinkcolor" val="tx"/>
                    </a:ext>
                  </a:extLst>
                </a:hlinkClick>
              </a:rPr>
              <a:t>Woman in lab working with microscope</a:t>
            </a:r>
            <a:endParaRPr sz="1000">
              <a:solidFill>
                <a:schemeClr val="dk1"/>
              </a:solidFill>
              <a:latin typeface="Fira Sans"/>
              <a:ea typeface="Fira Sans"/>
              <a:cs typeface="Fira Sans"/>
              <a:sym typeface="Fira Sans"/>
            </a:endParaRPr>
          </a:p>
          <a:p>
            <a:pPr marL="241300" lvl="0" indent="-190500" algn="l" rtl="0">
              <a:spcBef>
                <a:spcPts val="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4">
                  <a:extLst>
                    <a:ext uri="{A12FA001-AC4F-418D-AE19-62706E023703}">
                      <ahyp:hlinkClr xmlns:ahyp="http://schemas.microsoft.com/office/drawing/2018/hyperlinkcolor" val="tx"/>
                    </a:ext>
                  </a:extLst>
                </a:hlinkClick>
              </a:rPr>
              <a:t>Portrait man in lab working with microscope</a:t>
            </a:r>
            <a:endParaRPr sz="1000">
              <a:solidFill>
                <a:schemeClr val="dk1"/>
              </a:solidFill>
              <a:latin typeface="Fira Sans"/>
              <a:ea typeface="Fira Sans"/>
              <a:cs typeface="Fira Sans"/>
              <a:sym typeface="Fira Sans"/>
            </a:endParaRPr>
          </a:p>
          <a:p>
            <a:pPr marL="0" lvl="0" indent="0" algn="l" rtl="0">
              <a:spcBef>
                <a:spcPts val="1000"/>
              </a:spcBef>
              <a:spcAft>
                <a:spcPts val="0"/>
              </a:spcAft>
              <a:buNone/>
            </a:pPr>
            <a:r>
              <a:rPr lang="en" sz="1000" b="1">
                <a:solidFill>
                  <a:schemeClr val="dk1"/>
                </a:solidFill>
                <a:latin typeface="Fira Sans"/>
                <a:ea typeface="Fira Sans"/>
                <a:cs typeface="Fira Sans"/>
                <a:sym typeface="Fira Sans"/>
              </a:rPr>
              <a:t>Icons</a:t>
            </a:r>
            <a:endParaRPr sz="1000" b="1">
              <a:solidFill>
                <a:schemeClr val="dk1"/>
              </a:solidFill>
              <a:latin typeface="Fira Sans"/>
              <a:ea typeface="Fira Sans"/>
              <a:cs typeface="Fira Sans"/>
              <a:sym typeface="Fira Sans"/>
            </a:endParaRPr>
          </a:p>
          <a:p>
            <a:pPr marL="241300" lvl="0" indent="-190500" algn="l" rtl="0">
              <a:spcBef>
                <a:spcPts val="1000"/>
              </a:spcBef>
              <a:spcAft>
                <a:spcPts val="0"/>
              </a:spcAft>
              <a:buClr>
                <a:schemeClr val="lt2"/>
              </a:buClr>
              <a:buSzPts val="1000"/>
              <a:buFont typeface="Fira Sans"/>
              <a:buChar char="■"/>
            </a:pPr>
            <a:r>
              <a:rPr lang="en" sz="1000" u="sng">
                <a:solidFill>
                  <a:schemeClr val="dk1"/>
                </a:solidFill>
                <a:latin typeface="Fira Sans"/>
                <a:ea typeface="Fira Sans"/>
                <a:cs typeface="Fira Sans"/>
                <a:sym typeface="Fira Sans"/>
                <a:hlinkClick r:id="rId15">
                  <a:extLst>
                    <a:ext uri="{A12FA001-AC4F-418D-AE19-62706E023703}">
                      <ahyp:hlinkClr xmlns:ahyp="http://schemas.microsoft.com/office/drawing/2018/hyperlinkcolor" val="tx"/>
                    </a:ext>
                  </a:extLst>
                </a:hlinkClick>
              </a:rPr>
              <a:t>Icon Pack: Poison | Filled</a:t>
            </a:r>
            <a:endParaRPr sz="1000" b="1">
              <a:solidFill>
                <a:schemeClr val="dk1"/>
              </a:solidFill>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3"/>
        <p:cNvGrpSpPr/>
        <p:nvPr/>
      </p:nvGrpSpPr>
      <p:grpSpPr>
        <a:xfrm>
          <a:off x="0" y="0"/>
          <a:ext cx="0" cy="0"/>
          <a:chOff x="0" y="0"/>
          <a:chExt cx="0" cy="0"/>
        </a:xfrm>
      </p:grpSpPr>
      <p:sp>
        <p:nvSpPr>
          <p:cNvPr id="934" name="Google Shape;934;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935" name="Google Shape;935;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9"/>
        <p:cNvGrpSpPr/>
        <p:nvPr/>
      </p:nvGrpSpPr>
      <p:grpSpPr>
        <a:xfrm>
          <a:off x="0" y="0"/>
          <a:ext cx="0" cy="0"/>
          <a:chOff x="0" y="0"/>
          <a:chExt cx="0" cy="0"/>
        </a:xfrm>
      </p:grpSpPr>
      <p:sp>
        <p:nvSpPr>
          <p:cNvPr id="940" name="Google Shape;940;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Oswald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val="tx"/>
                    </a:ext>
                  </a:extLst>
                </a:hlinkClick>
              </a:rPr>
              <a:t>https://fonts.google.com/specimen/Oswald</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Fira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val="tx"/>
                    </a:ext>
                  </a:extLst>
                </a:hlinkClick>
              </a:rPr>
              <a:t>https://fonts.google.com/specimen/Fira+Sans</a:t>
            </a:r>
            <a:r>
              <a:rPr lang="en" sz="1100">
                <a:solidFill>
                  <a:schemeClr val="lt1"/>
                </a:solidFill>
              </a:rPr>
              <a:t>)</a:t>
            </a:r>
            <a:endParaRPr sz="1100">
              <a:solidFill>
                <a:schemeClr val="lt1"/>
              </a:solidFill>
            </a:endParaRPr>
          </a:p>
        </p:txBody>
      </p:sp>
      <p:sp>
        <p:nvSpPr>
          <p:cNvPr id="941" name="Google Shape;941;p52"/>
          <p:cNvSpPr/>
          <p:nvPr/>
        </p:nvSpPr>
        <p:spPr>
          <a:xfrm>
            <a:off x="2052650" y="29471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2"/>
          <p:cNvSpPr/>
          <p:nvPr/>
        </p:nvSpPr>
        <p:spPr>
          <a:xfrm>
            <a:off x="3114470" y="2947175"/>
            <a:ext cx="791400" cy="754200"/>
          </a:xfrm>
          <a:prstGeom prst="roundRect">
            <a:avLst>
              <a:gd name="adj" fmla="val 16667"/>
            </a:avLst>
          </a:prstGeom>
          <a:solidFill>
            <a:srgbClr val="24262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2"/>
          <p:cNvSpPr/>
          <p:nvPr/>
        </p:nvSpPr>
        <p:spPr>
          <a:xfrm>
            <a:off x="4176289" y="2947175"/>
            <a:ext cx="791400" cy="754200"/>
          </a:xfrm>
          <a:prstGeom prst="roundRect">
            <a:avLst>
              <a:gd name="adj" fmla="val 16667"/>
            </a:avLst>
          </a:prstGeom>
          <a:solidFill>
            <a:srgbClr val="5070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2"/>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945" name="Google Shape;945;p5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#242627</a:t>
            </a:r>
            <a:endParaRPr sz="1000">
              <a:solidFill>
                <a:srgbClr val="FFFFFF"/>
              </a:solidFill>
            </a:endParaRPr>
          </a:p>
        </p:txBody>
      </p:sp>
      <p:sp>
        <p:nvSpPr>
          <p:cNvPr id="946" name="Google Shape;946;p5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#50706d</a:t>
            </a:r>
            <a:endParaRPr sz="1000">
              <a:solidFill>
                <a:srgbClr val="FFFFFF"/>
              </a:solidFill>
            </a:endParaRPr>
          </a:p>
        </p:txBody>
      </p:sp>
      <p:sp>
        <p:nvSpPr>
          <p:cNvPr id="947" name="Google Shape;947;p52"/>
          <p:cNvSpPr/>
          <p:nvPr/>
        </p:nvSpPr>
        <p:spPr>
          <a:xfrm>
            <a:off x="5238125" y="2947175"/>
            <a:ext cx="791400" cy="754200"/>
          </a:xfrm>
          <a:prstGeom prst="roundRect">
            <a:avLst>
              <a:gd name="adj" fmla="val 16667"/>
            </a:avLst>
          </a:prstGeom>
          <a:solidFill>
            <a:srgbClr val="E99A7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#e99a7b</a:t>
            </a:r>
            <a:endParaRPr sz="1000">
              <a:solidFill>
                <a:schemeClr val="dk1"/>
              </a:solidFill>
            </a:endParaRPr>
          </a:p>
        </p:txBody>
      </p:sp>
      <p:sp>
        <p:nvSpPr>
          <p:cNvPr id="949" name="Google Shape;949;p52"/>
          <p:cNvSpPr/>
          <p:nvPr/>
        </p:nvSpPr>
        <p:spPr>
          <a:xfrm>
            <a:off x="6299950" y="2947175"/>
            <a:ext cx="791400" cy="754200"/>
          </a:xfrm>
          <a:prstGeom prst="roundRect">
            <a:avLst>
              <a:gd name="adj" fmla="val 16667"/>
            </a:avLst>
          </a:prstGeom>
          <a:solidFill>
            <a:srgbClr val="66575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#66575c</a:t>
            </a:r>
            <a:endParaRPr sz="1000">
              <a:solidFill>
                <a:schemeClr val="dk1"/>
              </a:solidFill>
            </a:endParaRPr>
          </a:p>
        </p:txBody>
      </p:sp>
      <p:sp>
        <p:nvSpPr>
          <p:cNvPr id="951" name="Google Shape;951;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5"/>
        <p:cNvGrpSpPr/>
        <p:nvPr/>
      </p:nvGrpSpPr>
      <p:grpSpPr>
        <a:xfrm>
          <a:off x="0" y="0"/>
          <a:ext cx="0" cy="0"/>
          <a:chOff x="0" y="0"/>
          <a:chExt cx="0" cy="0"/>
        </a:xfrm>
      </p:grpSpPr>
      <p:sp>
        <p:nvSpPr>
          <p:cNvPr id="956" name="Google Shape;956;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957" name="Google Shape;957;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958" name="Google Shape;958;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959" name="Google Shape;959;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960" name="Google Shape;960;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961" name="Google Shape;961;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962" name="Google Shape;962;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963" name="Google Shape;963;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964" name="Google Shape;964;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965" name="Google Shape;965;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966" name="Google Shape;966;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967" name="Google Shape;967;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1"/>
        <p:cNvGrpSpPr/>
        <p:nvPr/>
      </p:nvGrpSpPr>
      <p:grpSpPr>
        <a:xfrm>
          <a:off x="0" y="0"/>
          <a:ext cx="0" cy="0"/>
          <a:chOff x="0" y="0"/>
          <a:chExt cx="0" cy="0"/>
        </a:xfrm>
      </p:grpSpPr>
      <p:grpSp>
        <p:nvGrpSpPr>
          <p:cNvPr id="972" name="Google Shape;972;p54"/>
          <p:cNvGrpSpPr/>
          <p:nvPr/>
        </p:nvGrpSpPr>
        <p:grpSpPr>
          <a:xfrm>
            <a:off x="5048544" y="3019584"/>
            <a:ext cx="442841" cy="514271"/>
            <a:chOff x="4727025" y="1332775"/>
            <a:chExt cx="59900" cy="69625"/>
          </a:xfrm>
        </p:grpSpPr>
        <p:sp>
          <p:nvSpPr>
            <p:cNvPr id="973" name="Google Shape;973;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54"/>
          <p:cNvGrpSpPr/>
          <p:nvPr/>
        </p:nvGrpSpPr>
        <p:grpSpPr>
          <a:xfrm>
            <a:off x="5723860" y="2267072"/>
            <a:ext cx="500909" cy="500899"/>
            <a:chOff x="4820425" y="1329900"/>
            <a:chExt cx="70175" cy="70350"/>
          </a:xfrm>
        </p:grpSpPr>
        <p:sp>
          <p:nvSpPr>
            <p:cNvPr id="976" name="Google Shape;976;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54"/>
          <p:cNvGrpSpPr/>
          <p:nvPr/>
        </p:nvGrpSpPr>
        <p:grpSpPr>
          <a:xfrm>
            <a:off x="6376484" y="2278862"/>
            <a:ext cx="538135" cy="493119"/>
            <a:chOff x="4903200" y="1331525"/>
            <a:chExt cx="73575" cy="67425"/>
          </a:xfrm>
        </p:grpSpPr>
        <p:sp>
          <p:nvSpPr>
            <p:cNvPr id="981" name="Google Shape;981;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4"/>
          <p:cNvGrpSpPr/>
          <p:nvPr/>
        </p:nvGrpSpPr>
        <p:grpSpPr>
          <a:xfrm>
            <a:off x="5636435" y="3020840"/>
            <a:ext cx="544563" cy="511895"/>
            <a:chOff x="4815575" y="1416800"/>
            <a:chExt cx="73750" cy="71400"/>
          </a:xfrm>
        </p:grpSpPr>
        <p:sp>
          <p:nvSpPr>
            <p:cNvPr id="984" name="Google Shape;984;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54"/>
          <p:cNvGrpSpPr/>
          <p:nvPr/>
        </p:nvGrpSpPr>
        <p:grpSpPr>
          <a:xfrm>
            <a:off x="6333060" y="3020546"/>
            <a:ext cx="602914" cy="512477"/>
            <a:chOff x="4902475" y="1418875"/>
            <a:chExt cx="74500" cy="63775"/>
          </a:xfrm>
        </p:grpSpPr>
        <p:sp>
          <p:nvSpPr>
            <p:cNvPr id="988" name="Google Shape;988;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54"/>
          <p:cNvGrpSpPr/>
          <p:nvPr/>
        </p:nvGrpSpPr>
        <p:grpSpPr>
          <a:xfrm>
            <a:off x="5748932" y="3759785"/>
            <a:ext cx="515391" cy="525699"/>
            <a:chOff x="4818100" y="1507675"/>
            <a:chExt cx="71225" cy="71625"/>
          </a:xfrm>
        </p:grpSpPr>
        <p:sp>
          <p:nvSpPr>
            <p:cNvPr id="991" name="Google Shape;991;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4"/>
          <p:cNvGrpSpPr/>
          <p:nvPr/>
        </p:nvGrpSpPr>
        <p:grpSpPr>
          <a:xfrm>
            <a:off x="5087034" y="3781317"/>
            <a:ext cx="522956" cy="489869"/>
            <a:chOff x="4721450" y="1509475"/>
            <a:chExt cx="79350" cy="74325"/>
          </a:xfrm>
        </p:grpSpPr>
        <p:sp>
          <p:nvSpPr>
            <p:cNvPr id="996" name="Google Shape;996;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54"/>
          <p:cNvGrpSpPr/>
          <p:nvPr/>
        </p:nvGrpSpPr>
        <p:grpSpPr>
          <a:xfrm>
            <a:off x="6410277" y="3761069"/>
            <a:ext cx="525704" cy="535436"/>
            <a:chOff x="4906800" y="1507500"/>
            <a:chExt cx="70350" cy="71075"/>
          </a:xfrm>
        </p:grpSpPr>
        <p:sp>
          <p:nvSpPr>
            <p:cNvPr id="1001" name="Google Shape;1001;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54"/>
          <p:cNvGrpSpPr/>
          <p:nvPr/>
        </p:nvGrpSpPr>
        <p:grpSpPr>
          <a:xfrm>
            <a:off x="4443099" y="2267050"/>
            <a:ext cx="508054" cy="508095"/>
            <a:chOff x="3736598" y="2170606"/>
            <a:chExt cx="404889" cy="404889"/>
          </a:xfrm>
        </p:grpSpPr>
        <p:sp>
          <p:nvSpPr>
            <p:cNvPr id="1007" name="Google Shape;1007;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54"/>
          <p:cNvGrpSpPr/>
          <p:nvPr/>
        </p:nvGrpSpPr>
        <p:grpSpPr>
          <a:xfrm>
            <a:off x="3731139" y="2267145"/>
            <a:ext cx="575790" cy="507904"/>
            <a:chOff x="3161917" y="2170682"/>
            <a:chExt cx="458870" cy="404737"/>
          </a:xfrm>
        </p:grpSpPr>
        <p:sp>
          <p:nvSpPr>
            <p:cNvPr id="1012" name="Google Shape;1012;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54"/>
          <p:cNvGrpSpPr/>
          <p:nvPr/>
        </p:nvGrpSpPr>
        <p:grpSpPr>
          <a:xfrm>
            <a:off x="3758669" y="3027517"/>
            <a:ext cx="520730" cy="498567"/>
            <a:chOff x="3179914" y="2889488"/>
            <a:chExt cx="422876" cy="404911"/>
          </a:xfrm>
        </p:grpSpPr>
        <p:sp>
          <p:nvSpPr>
            <p:cNvPr id="1016" name="Google Shape;1016;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4"/>
          <p:cNvGrpSpPr/>
          <p:nvPr/>
        </p:nvGrpSpPr>
        <p:grpSpPr>
          <a:xfrm>
            <a:off x="4387349" y="3027477"/>
            <a:ext cx="516145" cy="498648"/>
            <a:chOff x="3729467" y="2889422"/>
            <a:chExt cx="419153" cy="404977"/>
          </a:xfrm>
        </p:grpSpPr>
        <p:sp>
          <p:nvSpPr>
            <p:cNvPr id="1023" name="Google Shape;1023;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54"/>
          <p:cNvGrpSpPr/>
          <p:nvPr/>
        </p:nvGrpSpPr>
        <p:grpSpPr>
          <a:xfrm>
            <a:off x="7107677" y="2474362"/>
            <a:ext cx="166473" cy="141497"/>
            <a:chOff x="4660325" y="1866850"/>
            <a:chExt cx="68350" cy="58100"/>
          </a:xfrm>
        </p:grpSpPr>
        <p:sp>
          <p:nvSpPr>
            <p:cNvPr id="1035" name="Google Shape;1035;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4"/>
          <p:cNvGrpSpPr/>
          <p:nvPr/>
        </p:nvGrpSpPr>
        <p:grpSpPr>
          <a:xfrm>
            <a:off x="7417022" y="2500086"/>
            <a:ext cx="162515" cy="90049"/>
            <a:chOff x="4791775" y="1877500"/>
            <a:chExt cx="66725" cy="36975"/>
          </a:xfrm>
        </p:grpSpPr>
        <p:sp>
          <p:nvSpPr>
            <p:cNvPr id="1038" name="Google Shape;1038;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54"/>
          <p:cNvGrpSpPr/>
          <p:nvPr/>
        </p:nvGrpSpPr>
        <p:grpSpPr>
          <a:xfrm>
            <a:off x="7738734" y="2500086"/>
            <a:ext cx="144979" cy="90049"/>
            <a:chOff x="4923925" y="1877500"/>
            <a:chExt cx="59525" cy="36975"/>
          </a:xfrm>
        </p:grpSpPr>
        <p:sp>
          <p:nvSpPr>
            <p:cNvPr id="1041" name="Google Shape;1041;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54"/>
          <p:cNvGrpSpPr/>
          <p:nvPr/>
        </p:nvGrpSpPr>
        <p:grpSpPr>
          <a:xfrm>
            <a:off x="8033226" y="2482277"/>
            <a:ext cx="141447" cy="125667"/>
            <a:chOff x="5058450" y="1870100"/>
            <a:chExt cx="58075" cy="51600"/>
          </a:xfrm>
        </p:grpSpPr>
        <p:sp>
          <p:nvSpPr>
            <p:cNvPr id="1044" name="Google Shape;1044;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54"/>
          <p:cNvGrpSpPr/>
          <p:nvPr/>
        </p:nvGrpSpPr>
        <p:grpSpPr>
          <a:xfrm>
            <a:off x="7447741" y="2904685"/>
            <a:ext cx="101077" cy="107645"/>
            <a:chOff x="4811425" y="2065025"/>
            <a:chExt cx="41500" cy="44200"/>
          </a:xfrm>
        </p:grpSpPr>
        <p:sp>
          <p:nvSpPr>
            <p:cNvPr id="1047" name="Google Shape;1047;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54"/>
          <p:cNvGrpSpPr/>
          <p:nvPr/>
        </p:nvGrpSpPr>
        <p:grpSpPr>
          <a:xfrm>
            <a:off x="7740178" y="2904898"/>
            <a:ext cx="120867" cy="107218"/>
            <a:chOff x="4929875" y="2065025"/>
            <a:chExt cx="49625" cy="44025"/>
          </a:xfrm>
        </p:grpSpPr>
        <p:sp>
          <p:nvSpPr>
            <p:cNvPr id="1050" name="Google Shape;1050;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54"/>
          <p:cNvGrpSpPr/>
          <p:nvPr/>
        </p:nvGrpSpPr>
        <p:grpSpPr>
          <a:xfrm>
            <a:off x="8068847" y="2907912"/>
            <a:ext cx="70206" cy="101191"/>
            <a:chOff x="5083925" y="2066350"/>
            <a:chExt cx="28825" cy="41550"/>
          </a:xfrm>
        </p:grpSpPr>
        <p:sp>
          <p:nvSpPr>
            <p:cNvPr id="1053" name="Google Shape;1053;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54"/>
          <p:cNvGrpSpPr/>
          <p:nvPr/>
        </p:nvGrpSpPr>
        <p:grpSpPr>
          <a:xfrm>
            <a:off x="7100401" y="2923559"/>
            <a:ext cx="181026" cy="69896"/>
            <a:chOff x="4659775" y="2072775"/>
            <a:chExt cx="74325" cy="28700"/>
          </a:xfrm>
        </p:grpSpPr>
        <p:sp>
          <p:nvSpPr>
            <p:cNvPr id="1056" name="Google Shape;1056;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4"/>
          <p:cNvGrpSpPr/>
          <p:nvPr/>
        </p:nvGrpSpPr>
        <p:grpSpPr>
          <a:xfrm>
            <a:off x="8020257" y="2714124"/>
            <a:ext cx="167387" cy="89197"/>
            <a:chOff x="4662475" y="1976500"/>
            <a:chExt cx="68725" cy="36625"/>
          </a:xfrm>
        </p:grpSpPr>
        <p:sp>
          <p:nvSpPr>
            <p:cNvPr id="1060" name="Google Shape;1060;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54"/>
          <p:cNvGrpSpPr/>
          <p:nvPr/>
        </p:nvGrpSpPr>
        <p:grpSpPr>
          <a:xfrm>
            <a:off x="7717162" y="2717564"/>
            <a:ext cx="166899" cy="82317"/>
            <a:chOff x="4920150" y="1977875"/>
            <a:chExt cx="68525" cy="33800"/>
          </a:xfrm>
        </p:grpSpPr>
        <p:sp>
          <p:nvSpPr>
            <p:cNvPr id="1064" name="Google Shape;1064;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54"/>
          <p:cNvGrpSpPr/>
          <p:nvPr/>
        </p:nvGrpSpPr>
        <p:grpSpPr>
          <a:xfrm>
            <a:off x="7128319" y="3121482"/>
            <a:ext cx="125190" cy="127858"/>
            <a:chOff x="4676550" y="2160575"/>
            <a:chExt cx="51400" cy="52500"/>
          </a:xfrm>
        </p:grpSpPr>
        <p:sp>
          <p:nvSpPr>
            <p:cNvPr id="1068" name="Google Shape;1068;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4"/>
          <p:cNvGrpSpPr/>
          <p:nvPr/>
        </p:nvGrpSpPr>
        <p:grpSpPr>
          <a:xfrm>
            <a:off x="7425577" y="3128514"/>
            <a:ext cx="145405" cy="113794"/>
            <a:chOff x="4768325" y="2163475"/>
            <a:chExt cx="59700" cy="46725"/>
          </a:xfrm>
        </p:grpSpPr>
        <p:sp>
          <p:nvSpPr>
            <p:cNvPr id="1072" name="Google Shape;1072;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54"/>
          <p:cNvGrpSpPr/>
          <p:nvPr/>
        </p:nvGrpSpPr>
        <p:grpSpPr>
          <a:xfrm>
            <a:off x="7441895" y="3383608"/>
            <a:ext cx="112768" cy="106853"/>
            <a:chOff x="4768575" y="2253950"/>
            <a:chExt cx="46300" cy="43875"/>
          </a:xfrm>
        </p:grpSpPr>
        <p:sp>
          <p:nvSpPr>
            <p:cNvPr id="1081" name="Google Shape;1081;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4"/>
          <p:cNvGrpSpPr/>
          <p:nvPr/>
        </p:nvGrpSpPr>
        <p:grpSpPr>
          <a:xfrm>
            <a:off x="7741518" y="3872634"/>
            <a:ext cx="118187" cy="146246"/>
            <a:chOff x="4960900" y="2433225"/>
            <a:chExt cx="48525" cy="60050"/>
          </a:xfrm>
        </p:grpSpPr>
        <p:sp>
          <p:nvSpPr>
            <p:cNvPr id="1084" name="Google Shape;1084;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54"/>
          <p:cNvGrpSpPr/>
          <p:nvPr/>
        </p:nvGrpSpPr>
        <p:grpSpPr>
          <a:xfrm>
            <a:off x="7430083" y="4136695"/>
            <a:ext cx="136394" cy="143810"/>
            <a:chOff x="4854075" y="2527625"/>
            <a:chExt cx="56000" cy="59050"/>
          </a:xfrm>
        </p:grpSpPr>
        <p:sp>
          <p:nvSpPr>
            <p:cNvPr id="1087" name="Google Shape;1087;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54"/>
          <p:cNvGrpSpPr/>
          <p:nvPr/>
        </p:nvGrpSpPr>
        <p:grpSpPr>
          <a:xfrm>
            <a:off x="8054294" y="3600439"/>
            <a:ext cx="99312" cy="160797"/>
            <a:chOff x="5059700" y="2334775"/>
            <a:chExt cx="40775" cy="66025"/>
          </a:xfrm>
        </p:grpSpPr>
        <p:sp>
          <p:nvSpPr>
            <p:cNvPr id="1093" name="Google Shape;1093;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4"/>
          <p:cNvGrpSpPr/>
          <p:nvPr/>
        </p:nvGrpSpPr>
        <p:grpSpPr>
          <a:xfrm>
            <a:off x="8011458" y="3865571"/>
            <a:ext cx="184984" cy="160371"/>
            <a:chOff x="5037700" y="2430325"/>
            <a:chExt cx="75950" cy="65850"/>
          </a:xfrm>
        </p:grpSpPr>
        <p:sp>
          <p:nvSpPr>
            <p:cNvPr id="1103" name="Google Shape;1103;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4"/>
          <p:cNvGrpSpPr/>
          <p:nvPr/>
        </p:nvGrpSpPr>
        <p:grpSpPr>
          <a:xfrm>
            <a:off x="7430964" y="3632023"/>
            <a:ext cx="173014" cy="97629"/>
            <a:chOff x="4756975" y="2341800"/>
            <a:chExt cx="91975" cy="51925"/>
          </a:xfrm>
        </p:grpSpPr>
        <p:sp>
          <p:nvSpPr>
            <p:cNvPr id="1106" name="Google Shape;1106;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54"/>
          <p:cNvGrpSpPr/>
          <p:nvPr/>
        </p:nvGrpSpPr>
        <p:grpSpPr>
          <a:xfrm>
            <a:off x="7697901" y="4120720"/>
            <a:ext cx="212497" cy="175761"/>
            <a:chOff x="4943575" y="2516350"/>
            <a:chExt cx="98675" cy="81700"/>
          </a:xfrm>
        </p:grpSpPr>
        <p:sp>
          <p:nvSpPr>
            <p:cNvPr id="1127" name="Google Shape;1127;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54"/>
          <p:cNvGrpSpPr/>
          <p:nvPr/>
        </p:nvGrpSpPr>
        <p:grpSpPr>
          <a:xfrm>
            <a:off x="1955962" y="3346963"/>
            <a:ext cx="965351" cy="134611"/>
            <a:chOff x="4411970" y="2962952"/>
            <a:chExt cx="706544" cy="104212"/>
          </a:xfrm>
        </p:grpSpPr>
        <p:sp>
          <p:nvSpPr>
            <p:cNvPr id="1206" name="Google Shape;1206;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54"/>
          <p:cNvGrpSpPr/>
          <p:nvPr/>
        </p:nvGrpSpPr>
        <p:grpSpPr>
          <a:xfrm>
            <a:off x="1955962" y="2935877"/>
            <a:ext cx="960158" cy="289172"/>
            <a:chOff x="4411970" y="2726085"/>
            <a:chExt cx="643107" cy="193659"/>
          </a:xfrm>
        </p:grpSpPr>
        <p:sp>
          <p:nvSpPr>
            <p:cNvPr id="1211" name="Google Shape;1211;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54"/>
          <p:cNvGrpSpPr/>
          <p:nvPr/>
        </p:nvGrpSpPr>
        <p:grpSpPr>
          <a:xfrm>
            <a:off x="958854" y="3201987"/>
            <a:ext cx="833173" cy="259209"/>
            <a:chOff x="4411970" y="4340222"/>
            <a:chExt cx="779467" cy="242683"/>
          </a:xfrm>
        </p:grpSpPr>
        <p:sp>
          <p:nvSpPr>
            <p:cNvPr id="1215" name="Google Shape;1215;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4"/>
          <p:cNvGrpSpPr/>
          <p:nvPr/>
        </p:nvGrpSpPr>
        <p:grpSpPr>
          <a:xfrm>
            <a:off x="1955962" y="2597733"/>
            <a:ext cx="965160" cy="216230"/>
            <a:chOff x="4411970" y="2468674"/>
            <a:chExt cx="747317" cy="167425"/>
          </a:xfrm>
        </p:grpSpPr>
        <p:sp>
          <p:nvSpPr>
            <p:cNvPr id="1219" name="Google Shape;1219;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54"/>
          <p:cNvGrpSpPr/>
          <p:nvPr/>
        </p:nvGrpSpPr>
        <p:grpSpPr>
          <a:xfrm>
            <a:off x="954709" y="2502450"/>
            <a:ext cx="810451" cy="319148"/>
            <a:chOff x="4411970" y="3686602"/>
            <a:chExt cx="797845" cy="314215"/>
          </a:xfrm>
        </p:grpSpPr>
        <p:sp>
          <p:nvSpPr>
            <p:cNvPr id="1222" name="Google Shape;1222;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4"/>
          <p:cNvGrpSpPr/>
          <p:nvPr/>
        </p:nvGrpSpPr>
        <p:grpSpPr>
          <a:xfrm>
            <a:off x="954806" y="2256974"/>
            <a:ext cx="1970333" cy="208784"/>
            <a:chOff x="6336019" y="3733725"/>
            <a:chExt cx="2566206" cy="351310"/>
          </a:xfrm>
        </p:grpSpPr>
        <p:sp>
          <p:nvSpPr>
            <p:cNvPr id="1229" name="Google Shape;1229;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4"/>
          <p:cNvGrpSpPr/>
          <p:nvPr/>
        </p:nvGrpSpPr>
        <p:grpSpPr>
          <a:xfrm>
            <a:off x="1955962" y="3864529"/>
            <a:ext cx="946551" cy="153200"/>
            <a:chOff x="4404545" y="3301592"/>
            <a:chExt cx="782403" cy="129272"/>
          </a:xfrm>
        </p:grpSpPr>
        <p:sp>
          <p:nvSpPr>
            <p:cNvPr id="1234" name="Google Shape;1234;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54"/>
          <p:cNvGrpSpPr/>
          <p:nvPr/>
        </p:nvGrpSpPr>
        <p:grpSpPr>
          <a:xfrm>
            <a:off x="1955962" y="3603488"/>
            <a:ext cx="962257" cy="139127"/>
            <a:chOff x="4411970" y="3131459"/>
            <a:chExt cx="710520" cy="117397"/>
          </a:xfrm>
        </p:grpSpPr>
        <p:sp>
          <p:nvSpPr>
            <p:cNvPr id="1237" name="Google Shape;1237;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54"/>
          <p:cNvGrpSpPr/>
          <p:nvPr/>
        </p:nvGrpSpPr>
        <p:grpSpPr>
          <a:xfrm>
            <a:off x="956107" y="3538282"/>
            <a:ext cx="823838" cy="458988"/>
            <a:chOff x="4411970" y="1801825"/>
            <a:chExt cx="734586" cy="409262"/>
          </a:xfrm>
        </p:grpSpPr>
        <p:sp>
          <p:nvSpPr>
            <p:cNvPr id="1241" name="Google Shape;1241;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54"/>
          <p:cNvGrpSpPr/>
          <p:nvPr/>
        </p:nvGrpSpPr>
        <p:grpSpPr>
          <a:xfrm>
            <a:off x="956107" y="4086708"/>
            <a:ext cx="856348" cy="212039"/>
            <a:chOff x="4411970" y="2233974"/>
            <a:chExt cx="763574" cy="189068"/>
          </a:xfrm>
        </p:grpSpPr>
        <p:sp>
          <p:nvSpPr>
            <p:cNvPr id="1244" name="Google Shape;1244;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54"/>
          <p:cNvGrpSpPr/>
          <p:nvPr/>
        </p:nvGrpSpPr>
        <p:grpSpPr>
          <a:xfrm>
            <a:off x="3066303" y="2262044"/>
            <a:ext cx="511602" cy="511602"/>
            <a:chOff x="5681300" y="2527788"/>
            <a:chExt cx="805800" cy="805800"/>
          </a:xfrm>
        </p:grpSpPr>
        <p:sp>
          <p:nvSpPr>
            <p:cNvPr id="1247" name="Google Shape;1247;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54"/>
          <p:cNvGrpSpPr/>
          <p:nvPr/>
        </p:nvGrpSpPr>
        <p:grpSpPr>
          <a:xfrm>
            <a:off x="3063497" y="3028627"/>
            <a:ext cx="513021" cy="512935"/>
            <a:chOff x="4049800" y="640400"/>
            <a:chExt cx="858900" cy="858900"/>
          </a:xfrm>
        </p:grpSpPr>
        <p:sp>
          <p:nvSpPr>
            <p:cNvPr id="1250" name="Google Shape;1250;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54"/>
          <p:cNvGrpSpPr/>
          <p:nvPr/>
        </p:nvGrpSpPr>
        <p:grpSpPr>
          <a:xfrm>
            <a:off x="2980696" y="3680519"/>
            <a:ext cx="686489" cy="686585"/>
            <a:chOff x="5080188" y="927900"/>
            <a:chExt cx="961200" cy="961200"/>
          </a:xfrm>
        </p:grpSpPr>
        <p:sp>
          <p:nvSpPr>
            <p:cNvPr id="1253" name="Google Shape;1253;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54"/>
          <p:cNvGrpSpPr/>
          <p:nvPr/>
        </p:nvGrpSpPr>
        <p:grpSpPr>
          <a:xfrm>
            <a:off x="3763848" y="3773248"/>
            <a:ext cx="510373" cy="510937"/>
            <a:chOff x="7508249" y="1522825"/>
            <a:chExt cx="1326332" cy="1322987"/>
          </a:xfrm>
        </p:grpSpPr>
        <p:sp>
          <p:nvSpPr>
            <p:cNvPr id="1262" name="Google Shape;1262;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4"/>
          <p:cNvGrpSpPr/>
          <p:nvPr/>
        </p:nvGrpSpPr>
        <p:grpSpPr>
          <a:xfrm>
            <a:off x="4455441" y="3774653"/>
            <a:ext cx="492652" cy="503348"/>
            <a:chOff x="6039282" y="1042577"/>
            <a:chExt cx="734315" cy="731929"/>
          </a:xfrm>
        </p:grpSpPr>
        <p:sp>
          <p:nvSpPr>
            <p:cNvPr id="1273" name="Google Shape;1273;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54"/>
          <p:cNvGrpSpPr/>
          <p:nvPr/>
        </p:nvGrpSpPr>
        <p:grpSpPr>
          <a:xfrm>
            <a:off x="5095855" y="2270694"/>
            <a:ext cx="483304" cy="504902"/>
            <a:chOff x="1825800" y="1651625"/>
            <a:chExt cx="568125" cy="591775"/>
          </a:xfrm>
        </p:grpSpPr>
        <p:sp>
          <p:nvSpPr>
            <p:cNvPr id="1295" name="Google Shape;1295;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306" name="Google Shape;1306;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grpSp>
        <p:nvGrpSpPr>
          <p:cNvPr id="1311" name="Google Shape;1311;p55"/>
          <p:cNvGrpSpPr/>
          <p:nvPr/>
        </p:nvGrpSpPr>
        <p:grpSpPr>
          <a:xfrm>
            <a:off x="722059" y="955168"/>
            <a:ext cx="2492868" cy="1379876"/>
            <a:chOff x="2654821" y="2311071"/>
            <a:chExt cx="2279715" cy="1262120"/>
          </a:xfrm>
        </p:grpSpPr>
        <p:grpSp>
          <p:nvGrpSpPr>
            <p:cNvPr id="1312" name="Google Shape;1312;p55"/>
            <p:cNvGrpSpPr/>
            <p:nvPr/>
          </p:nvGrpSpPr>
          <p:grpSpPr>
            <a:xfrm>
              <a:off x="4034269" y="2840745"/>
              <a:ext cx="40212" cy="36437"/>
              <a:chOff x="4293400" y="2574725"/>
              <a:chExt cx="84425" cy="80100"/>
            </a:xfrm>
          </p:grpSpPr>
          <p:sp>
            <p:nvSpPr>
              <p:cNvPr id="1313" name="Google Shape;1313;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314" name="Google Shape;1314;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5"/>
            <p:cNvGrpSpPr/>
            <p:nvPr/>
          </p:nvGrpSpPr>
          <p:grpSpPr>
            <a:xfrm>
              <a:off x="3894606" y="2334874"/>
              <a:ext cx="913198" cy="518984"/>
              <a:chOff x="4000175" y="1462675"/>
              <a:chExt cx="1917275" cy="1140875"/>
            </a:xfrm>
          </p:grpSpPr>
          <p:sp>
            <p:nvSpPr>
              <p:cNvPr id="1316" name="Google Shape;1316;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317" name="Google Shape;1317;p55"/>
              <p:cNvGrpSpPr/>
              <p:nvPr/>
            </p:nvGrpSpPr>
            <p:grpSpPr>
              <a:xfrm>
                <a:off x="4000175" y="1462675"/>
                <a:ext cx="1917275" cy="1140875"/>
                <a:chOff x="4000175" y="1462675"/>
                <a:chExt cx="1917275" cy="1140875"/>
              </a:xfrm>
            </p:grpSpPr>
            <p:sp>
              <p:nvSpPr>
                <p:cNvPr id="1318" name="Google Shape;1318;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319" name="Google Shape;1319;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3" name="Google Shape;1323;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4" name="Google Shape;1324;p55"/>
            <p:cNvGrpSpPr/>
            <p:nvPr/>
          </p:nvGrpSpPr>
          <p:grpSpPr>
            <a:xfrm>
              <a:off x="3875768" y="2846704"/>
              <a:ext cx="44796" cy="47366"/>
              <a:chOff x="3960625" y="2587825"/>
              <a:chExt cx="94050" cy="104125"/>
            </a:xfrm>
          </p:grpSpPr>
          <p:sp>
            <p:nvSpPr>
              <p:cNvPr id="1325" name="Google Shape;1325;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326" name="Google Shape;1326;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5"/>
            <p:cNvGrpSpPr/>
            <p:nvPr/>
          </p:nvGrpSpPr>
          <p:grpSpPr>
            <a:xfrm>
              <a:off x="3782759" y="2807162"/>
              <a:ext cx="82686" cy="85487"/>
              <a:chOff x="3765350" y="2500900"/>
              <a:chExt cx="173600" cy="187925"/>
            </a:xfrm>
          </p:grpSpPr>
          <p:sp>
            <p:nvSpPr>
              <p:cNvPr id="1328" name="Google Shape;1328;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329" name="Google Shape;1329;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4" name="Google Shape;1334;p55"/>
            <p:cNvGrpSpPr/>
            <p:nvPr/>
          </p:nvGrpSpPr>
          <p:grpSpPr>
            <a:xfrm>
              <a:off x="3775674" y="2798496"/>
              <a:ext cx="40545" cy="23564"/>
              <a:chOff x="3750475" y="2481850"/>
              <a:chExt cx="85125" cy="51800"/>
            </a:xfrm>
          </p:grpSpPr>
          <p:sp>
            <p:nvSpPr>
              <p:cNvPr id="1335" name="Google Shape;1335;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337" name="Google Shape;1337;p55"/>
            <p:cNvGrpSpPr/>
            <p:nvPr/>
          </p:nvGrpSpPr>
          <p:grpSpPr>
            <a:xfrm>
              <a:off x="3716946" y="2776024"/>
              <a:ext cx="81971" cy="76912"/>
              <a:chOff x="3627175" y="2432450"/>
              <a:chExt cx="172100" cy="169075"/>
            </a:xfrm>
          </p:grpSpPr>
          <p:sp>
            <p:nvSpPr>
              <p:cNvPr id="1338" name="Google Shape;1338;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340" name="Google Shape;1340;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341" name="Google Shape;1341;p55"/>
            <p:cNvGrpSpPr/>
            <p:nvPr/>
          </p:nvGrpSpPr>
          <p:grpSpPr>
            <a:xfrm>
              <a:off x="3685682" y="2845624"/>
              <a:ext cx="29311" cy="45055"/>
              <a:chOff x="3561536" y="2585450"/>
              <a:chExt cx="61539" cy="99045"/>
            </a:xfrm>
          </p:grpSpPr>
          <p:sp>
            <p:nvSpPr>
              <p:cNvPr id="1342" name="Google Shape;1342;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344" name="Google Shape;1344;p55"/>
            <p:cNvGrpSpPr/>
            <p:nvPr/>
          </p:nvGrpSpPr>
          <p:grpSpPr>
            <a:xfrm>
              <a:off x="3849905" y="2572252"/>
              <a:ext cx="74339" cy="119559"/>
              <a:chOff x="3906325" y="1984500"/>
              <a:chExt cx="156075" cy="262825"/>
            </a:xfrm>
          </p:grpSpPr>
          <p:sp>
            <p:nvSpPr>
              <p:cNvPr id="1345" name="Google Shape;1345;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346" name="Google Shape;1346;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5"/>
            <p:cNvGrpSpPr/>
            <p:nvPr/>
          </p:nvGrpSpPr>
          <p:grpSpPr>
            <a:xfrm>
              <a:off x="2654821" y="2414345"/>
              <a:ext cx="667570" cy="558731"/>
              <a:chOff x="1397225" y="1637375"/>
              <a:chExt cx="1401575" cy="1228250"/>
            </a:xfrm>
          </p:grpSpPr>
          <p:sp>
            <p:nvSpPr>
              <p:cNvPr id="1348" name="Google Shape;1348;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349" name="Google Shape;1349;p55"/>
              <p:cNvGrpSpPr/>
              <p:nvPr/>
            </p:nvGrpSpPr>
            <p:grpSpPr>
              <a:xfrm>
                <a:off x="1397225" y="1637375"/>
                <a:ext cx="1398775" cy="1228250"/>
                <a:chOff x="1397225" y="1637375"/>
                <a:chExt cx="1398775" cy="1228250"/>
              </a:xfrm>
            </p:grpSpPr>
            <p:sp>
              <p:nvSpPr>
                <p:cNvPr id="1350" name="Google Shape;1350;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2" name="Google Shape;1352;p55"/>
            <p:cNvGrpSpPr/>
            <p:nvPr/>
          </p:nvGrpSpPr>
          <p:grpSpPr>
            <a:xfrm>
              <a:off x="3230417" y="3103734"/>
              <a:ext cx="282982" cy="280332"/>
              <a:chOff x="2605700" y="3152850"/>
              <a:chExt cx="594125" cy="616250"/>
            </a:xfrm>
          </p:grpSpPr>
          <p:sp>
            <p:nvSpPr>
              <p:cNvPr id="1353" name="Google Shape;1353;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354" name="Google Shape;1354;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5" name="Google Shape;1355;p55"/>
            <p:cNvGrpSpPr/>
            <p:nvPr/>
          </p:nvGrpSpPr>
          <p:grpSpPr>
            <a:xfrm>
              <a:off x="3265985" y="3226989"/>
              <a:ext cx="87151" cy="346202"/>
              <a:chOff x="2680375" y="3423800"/>
              <a:chExt cx="182975" cy="761050"/>
            </a:xfrm>
          </p:grpSpPr>
          <p:sp>
            <p:nvSpPr>
              <p:cNvPr id="1356" name="Google Shape;1356;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357" name="Google Shape;1357;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5"/>
            <p:cNvGrpSpPr/>
            <p:nvPr/>
          </p:nvGrpSpPr>
          <p:grpSpPr>
            <a:xfrm>
              <a:off x="3855466" y="3289811"/>
              <a:ext cx="112514" cy="94210"/>
              <a:chOff x="3918000" y="3561900"/>
              <a:chExt cx="236225" cy="207100"/>
            </a:xfrm>
          </p:grpSpPr>
          <p:sp>
            <p:nvSpPr>
              <p:cNvPr id="1359" name="Google Shape;1359;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360" name="Google Shape;1360;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4" name="Google Shape;1364;p55"/>
            <p:cNvGrpSpPr/>
            <p:nvPr/>
          </p:nvGrpSpPr>
          <p:grpSpPr>
            <a:xfrm>
              <a:off x="2905224" y="2311071"/>
              <a:ext cx="596721" cy="528992"/>
              <a:chOff x="1922950" y="1410350"/>
              <a:chExt cx="1252825" cy="1162875"/>
            </a:xfrm>
          </p:grpSpPr>
          <p:sp>
            <p:nvSpPr>
              <p:cNvPr id="1365" name="Google Shape;1365;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1" name="Google Shape;1381;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1" name="Google Shape;1401;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2" name="Google Shape;1402;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3" name="Google Shape;1403;p55"/>
            <p:cNvGrpSpPr/>
            <p:nvPr/>
          </p:nvGrpSpPr>
          <p:grpSpPr>
            <a:xfrm>
              <a:off x="3280929" y="3294542"/>
              <a:ext cx="109894" cy="272224"/>
              <a:chOff x="2711750" y="3572300"/>
              <a:chExt cx="230725" cy="598425"/>
            </a:xfrm>
          </p:grpSpPr>
          <p:sp>
            <p:nvSpPr>
              <p:cNvPr id="1404" name="Google Shape;1404;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55"/>
            <p:cNvGrpSpPr/>
            <p:nvPr/>
          </p:nvGrpSpPr>
          <p:grpSpPr>
            <a:xfrm>
              <a:off x="3790439" y="2408636"/>
              <a:ext cx="73017" cy="75684"/>
              <a:chOff x="3781475" y="1624825"/>
              <a:chExt cx="153300" cy="166375"/>
            </a:xfrm>
          </p:grpSpPr>
          <p:sp>
            <p:nvSpPr>
              <p:cNvPr id="1408" name="Google Shape;1408;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9" name="Google Shape;1419;p55"/>
            <p:cNvGrpSpPr/>
            <p:nvPr/>
          </p:nvGrpSpPr>
          <p:grpSpPr>
            <a:xfrm>
              <a:off x="4403342" y="3107749"/>
              <a:ext cx="316680" cy="101374"/>
              <a:chOff x="5068275" y="3161675"/>
              <a:chExt cx="664875" cy="222850"/>
            </a:xfrm>
          </p:grpSpPr>
          <p:sp>
            <p:nvSpPr>
              <p:cNvPr id="1420" name="Google Shape;1420;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4" name="Google Shape;1424;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55"/>
            <p:cNvGrpSpPr/>
            <p:nvPr/>
          </p:nvGrpSpPr>
          <p:grpSpPr>
            <a:xfrm>
              <a:off x="3697513" y="2707266"/>
              <a:ext cx="59549" cy="79733"/>
              <a:chOff x="3586375" y="2281300"/>
              <a:chExt cx="125025" cy="175275"/>
            </a:xfrm>
          </p:grpSpPr>
          <p:sp>
            <p:nvSpPr>
              <p:cNvPr id="1454" name="Google Shape;1454;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55"/>
            <p:cNvGrpSpPr/>
            <p:nvPr/>
          </p:nvGrpSpPr>
          <p:grpSpPr>
            <a:xfrm>
              <a:off x="4513224" y="3221724"/>
              <a:ext cx="274563" cy="280321"/>
              <a:chOff x="5298975" y="3412225"/>
              <a:chExt cx="576450" cy="616225"/>
            </a:xfrm>
          </p:grpSpPr>
          <p:sp>
            <p:nvSpPr>
              <p:cNvPr id="1458" name="Google Shape;1458;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9" name="Google Shape;1459;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55"/>
            <p:cNvGrpSpPr/>
            <p:nvPr/>
          </p:nvGrpSpPr>
          <p:grpSpPr>
            <a:xfrm>
              <a:off x="4824403" y="3421846"/>
              <a:ext cx="110132" cy="130647"/>
              <a:chOff x="5952300" y="3852150"/>
              <a:chExt cx="231225" cy="287200"/>
            </a:xfrm>
          </p:grpSpPr>
          <p:sp>
            <p:nvSpPr>
              <p:cNvPr id="1461" name="Google Shape;1461;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3" name="Google Shape;1463;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55"/>
            <p:cNvGrpSpPr/>
            <p:nvPr/>
          </p:nvGrpSpPr>
          <p:grpSpPr>
            <a:xfrm>
              <a:off x="4295710" y="3079670"/>
              <a:ext cx="14968" cy="27135"/>
              <a:chOff x="4842300" y="3099950"/>
              <a:chExt cx="31425" cy="59650"/>
            </a:xfrm>
          </p:grpSpPr>
          <p:sp>
            <p:nvSpPr>
              <p:cNvPr id="1472" name="Google Shape;1472;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6" name="Google Shape;1476;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4" name="Google Shape;1484;p55"/>
            <p:cNvGrpSpPr/>
            <p:nvPr/>
          </p:nvGrpSpPr>
          <p:grpSpPr>
            <a:xfrm>
              <a:off x="3831056" y="2816010"/>
              <a:ext cx="37378" cy="27612"/>
              <a:chOff x="3866750" y="2520350"/>
              <a:chExt cx="78475" cy="60700"/>
            </a:xfrm>
          </p:grpSpPr>
          <p:sp>
            <p:nvSpPr>
              <p:cNvPr id="1485" name="Google Shape;1485;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9" name="Google Shape;1489;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6" name="Google Shape;1506;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8" name="Google Shape;1518;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1" name="Google Shape;1531;p55"/>
            <p:cNvGrpSpPr/>
            <p:nvPr/>
          </p:nvGrpSpPr>
          <p:grpSpPr>
            <a:xfrm>
              <a:off x="3632736" y="3051591"/>
              <a:ext cx="63288" cy="45217"/>
              <a:chOff x="3450375" y="3038225"/>
              <a:chExt cx="132875" cy="99400"/>
            </a:xfrm>
          </p:grpSpPr>
          <p:sp>
            <p:nvSpPr>
              <p:cNvPr id="1532" name="Google Shape;1532;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3" name="Google Shape;1543;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3" name="Google Shape;1553;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9" name="Google Shape;1559;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5"/>
          <p:cNvGrpSpPr/>
          <p:nvPr/>
        </p:nvGrpSpPr>
        <p:grpSpPr>
          <a:xfrm>
            <a:off x="719116" y="2850945"/>
            <a:ext cx="2622876" cy="1333540"/>
            <a:chOff x="238125" y="1038125"/>
            <a:chExt cx="7146800" cy="3633625"/>
          </a:xfrm>
        </p:grpSpPr>
        <p:sp>
          <p:nvSpPr>
            <p:cNvPr id="1570" name="Google Shape;1570;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55"/>
          <p:cNvGrpSpPr/>
          <p:nvPr/>
        </p:nvGrpSpPr>
        <p:grpSpPr>
          <a:xfrm>
            <a:off x="5834044" y="993055"/>
            <a:ext cx="2590840" cy="1380235"/>
            <a:chOff x="233350" y="949250"/>
            <a:chExt cx="7137300" cy="3802300"/>
          </a:xfrm>
        </p:grpSpPr>
        <p:sp>
          <p:nvSpPr>
            <p:cNvPr id="3143" name="Google Shape;3143;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4" name="Google Shape;3194;p55"/>
          <p:cNvGrpSpPr/>
          <p:nvPr/>
        </p:nvGrpSpPr>
        <p:grpSpPr>
          <a:xfrm>
            <a:off x="7648473" y="3037828"/>
            <a:ext cx="104231" cy="320340"/>
            <a:chOff x="7564426" y="3224343"/>
            <a:chExt cx="119985" cy="368801"/>
          </a:xfrm>
        </p:grpSpPr>
        <p:sp>
          <p:nvSpPr>
            <p:cNvPr id="3195" name="Google Shape;3195;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7" name="Google Shape;3197;p55"/>
          <p:cNvGrpSpPr/>
          <p:nvPr/>
        </p:nvGrpSpPr>
        <p:grpSpPr>
          <a:xfrm>
            <a:off x="7347962" y="3031929"/>
            <a:ext cx="189489" cy="332132"/>
            <a:chOff x="8370831" y="3202002"/>
            <a:chExt cx="218129" cy="382376"/>
          </a:xfrm>
        </p:grpSpPr>
        <p:sp>
          <p:nvSpPr>
            <p:cNvPr id="3198" name="Google Shape;3198;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55"/>
          <p:cNvGrpSpPr/>
          <p:nvPr/>
        </p:nvGrpSpPr>
        <p:grpSpPr>
          <a:xfrm>
            <a:off x="8071351" y="3443061"/>
            <a:ext cx="309429" cy="267000"/>
            <a:chOff x="6742064" y="3750480"/>
            <a:chExt cx="399315" cy="344560"/>
          </a:xfrm>
        </p:grpSpPr>
        <p:sp>
          <p:nvSpPr>
            <p:cNvPr id="3201" name="Google Shape;3201;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55"/>
          <p:cNvGrpSpPr/>
          <p:nvPr/>
        </p:nvGrpSpPr>
        <p:grpSpPr>
          <a:xfrm>
            <a:off x="7610370" y="3794109"/>
            <a:ext cx="180437" cy="281608"/>
            <a:chOff x="7248525" y="3739696"/>
            <a:chExt cx="230531" cy="359790"/>
          </a:xfrm>
        </p:grpSpPr>
        <p:sp>
          <p:nvSpPr>
            <p:cNvPr id="3204" name="Google Shape;3204;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55"/>
          <p:cNvGrpSpPr/>
          <p:nvPr/>
        </p:nvGrpSpPr>
        <p:grpSpPr>
          <a:xfrm>
            <a:off x="7856289" y="3437333"/>
            <a:ext cx="162896" cy="278710"/>
            <a:chOff x="7601242" y="3729267"/>
            <a:chExt cx="222566" cy="380803"/>
          </a:xfrm>
        </p:grpSpPr>
        <p:sp>
          <p:nvSpPr>
            <p:cNvPr id="3207" name="Google Shape;3207;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0" name="Google Shape;3210;p55"/>
          <p:cNvGrpSpPr/>
          <p:nvPr/>
        </p:nvGrpSpPr>
        <p:grpSpPr>
          <a:xfrm>
            <a:off x="7345935" y="3438473"/>
            <a:ext cx="193543" cy="275990"/>
            <a:chOff x="8304647" y="3738687"/>
            <a:chExt cx="225076" cy="320956"/>
          </a:xfrm>
        </p:grpSpPr>
        <p:sp>
          <p:nvSpPr>
            <p:cNvPr id="3211" name="Google Shape;3211;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55"/>
          <p:cNvGrpSpPr/>
          <p:nvPr/>
        </p:nvGrpSpPr>
        <p:grpSpPr>
          <a:xfrm>
            <a:off x="7618427" y="3438473"/>
            <a:ext cx="178492" cy="275990"/>
            <a:chOff x="8615101" y="3738687"/>
            <a:chExt cx="207573" cy="320956"/>
          </a:xfrm>
        </p:grpSpPr>
        <p:sp>
          <p:nvSpPr>
            <p:cNvPr id="3215" name="Google Shape;3215;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8" name="Google Shape;3218;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9" name="Google Shape;3219;p55"/>
          <p:cNvGrpSpPr/>
          <p:nvPr/>
        </p:nvGrpSpPr>
        <p:grpSpPr>
          <a:xfrm>
            <a:off x="6013132" y="3559961"/>
            <a:ext cx="557671" cy="511283"/>
            <a:chOff x="6015419" y="3716859"/>
            <a:chExt cx="557671" cy="511283"/>
          </a:xfrm>
        </p:grpSpPr>
        <p:sp>
          <p:nvSpPr>
            <p:cNvPr id="3220" name="Google Shape;3220;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1" name="Google Shape;3221;p55"/>
            <p:cNvGrpSpPr/>
            <p:nvPr/>
          </p:nvGrpSpPr>
          <p:grpSpPr>
            <a:xfrm>
              <a:off x="6036094" y="3716980"/>
              <a:ext cx="529860" cy="510468"/>
              <a:chOff x="6036094" y="3716980"/>
              <a:chExt cx="529860" cy="510468"/>
            </a:xfrm>
          </p:grpSpPr>
          <p:sp>
            <p:nvSpPr>
              <p:cNvPr id="3222" name="Google Shape;3222;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2" name="Google Shape;3232;p55"/>
          <p:cNvGrpSpPr/>
          <p:nvPr/>
        </p:nvGrpSpPr>
        <p:grpSpPr>
          <a:xfrm>
            <a:off x="6642017" y="2916730"/>
            <a:ext cx="576302" cy="511871"/>
            <a:chOff x="6644304" y="3073628"/>
            <a:chExt cx="576302" cy="511871"/>
          </a:xfrm>
        </p:grpSpPr>
        <p:sp>
          <p:nvSpPr>
            <p:cNvPr id="3233" name="Google Shape;3233;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4" name="Google Shape;3234;p55"/>
            <p:cNvGrpSpPr/>
            <p:nvPr/>
          </p:nvGrpSpPr>
          <p:grpSpPr>
            <a:xfrm>
              <a:off x="6712169" y="3085440"/>
              <a:ext cx="481622" cy="494913"/>
              <a:chOff x="6712169" y="3085440"/>
              <a:chExt cx="481622" cy="494913"/>
            </a:xfrm>
          </p:grpSpPr>
          <p:sp>
            <p:nvSpPr>
              <p:cNvPr id="3235" name="Google Shape;3235;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3" name="Google Shape;3243;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4" name="Google Shape;3244;p55"/>
          <p:cNvGrpSpPr/>
          <p:nvPr/>
        </p:nvGrpSpPr>
        <p:grpSpPr>
          <a:xfrm>
            <a:off x="6649868" y="3559725"/>
            <a:ext cx="560631" cy="511352"/>
            <a:chOff x="6652154" y="3716623"/>
            <a:chExt cx="560631" cy="511352"/>
          </a:xfrm>
        </p:grpSpPr>
        <p:sp>
          <p:nvSpPr>
            <p:cNvPr id="3245" name="Google Shape;3245;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55"/>
            <p:cNvGrpSpPr/>
            <p:nvPr/>
          </p:nvGrpSpPr>
          <p:grpSpPr>
            <a:xfrm>
              <a:off x="6669657" y="3716715"/>
              <a:ext cx="466779" cy="464290"/>
              <a:chOff x="6669657" y="3716715"/>
              <a:chExt cx="466779" cy="464290"/>
            </a:xfrm>
          </p:grpSpPr>
          <p:sp>
            <p:nvSpPr>
              <p:cNvPr id="3247" name="Google Shape;3247;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0" name="Google Shape;3260;p55"/>
          <p:cNvGrpSpPr/>
          <p:nvPr/>
        </p:nvGrpSpPr>
        <p:grpSpPr>
          <a:xfrm>
            <a:off x="7843959" y="3841134"/>
            <a:ext cx="187557" cy="187557"/>
            <a:chOff x="8565775" y="671075"/>
            <a:chExt cx="441000" cy="441000"/>
          </a:xfrm>
        </p:grpSpPr>
        <p:sp>
          <p:nvSpPr>
            <p:cNvPr id="3261" name="Google Shape;3261;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3" name="Google Shape;3263;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5" name="Google Shape;3265;p55"/>
          <p:cNvGrpSpPr/>
          <p:nvPr/>
        </p:nvGrpSpPr>
        <p:grpSpPr>
          <a:xfrm>
            <a:off x="5997814" y="2919352"/>
            <a:ext cx="587871" cy="512373"/>
            <a:chOff x="6000100" y="3076250"/>
            <a:chExt cx="587871" cy="512373"/>
          </a:xfrm>
        </p:grpSpPr>
        <p:sp>
          <p:nvSpPr>
            <p:cNvPr id="3266" name="Google Shape;3266;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7" name="Google Shape;3267;p55"/>
            <p:cNvGrpSpPr/>
            <p:nvPr/>
          </p:nvGrpSpPr>
          <p:grpSpPr>
            <a:xfrm>
              <a:off x="6031360" y="3076713"/>
              <a:ext cx="539107" cy="480965"/>
              <a:chOff x="6031360" y="3076713"/>
              <a:chExt cx="539107" cy="480965"/>
            </a:xfrm>
          </p:grpSpPr>
          <p:sp>
            <p:nvSpPr>
              <p:cNvPr id="3268" name="Google Shape;3268;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75" name="Google Shape;3275;p55"/>
          <p:cNvGrpSpPr/>
          <p:nvPr/>
        </p:nvGrpSpPr>
        <p:grpSpPr>
          <a:xfrm>
            <a:off x="3369305" y="938716"/>
            <a:ext cx="2310381" cy="1488888"/>
            <a:chOff x="229225" y="549050"/>
            <a:chExt cx="7161750" cy="4615275"/>
          </a:xfrm>
        </p:grpSpPr>
        <p:sp>
          <p:nvSpPr>
            <p:cNvPr id="3276" name="Google Shape;3276;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55"/>
          <p:cNvGrpSpPr/>
          <p:nvPr/>
        </p:nvGrpSpPr>
        <p:grpSpPr>
          <a:xfrm>
            <a:off x="3514723" y="2830563"/>
            <a:ext cx="2310282" cy="1374222"/>
            <a:chOff x="238125" y="732525"/>
            <a:chExt cx="7130500" cy="4241425"/>
          </a:xfrm>
        </p:grpSpPr>
        <p:sp>
          <p:nvSpPr>
            <p:cNvPr id="3394" name="Google Shape;3394;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11"/>
        <p:cNvGrpSpPr/>
        <p:nvPr/>
      </p:nvGrpSpPr>
      <p:grpSpPr>
        <a:xfrm>
          <a:off x="0" y="0"/>
          <a:ext cx="0" cy="0"/>
          <a:chOff x="0" y="0"/>
          <a:chExt cx="0" cy="0"/>
        </a:xfrm>
      </p:grpSpPr>
      <p:grpSp>
        <p:nvGrpSpPr>
          <p:cNvPr id="3512" name="Google Shape;3512;p56"/>
          <p:cNvGrpSpPr/>
          <p:nvPr/>
        </p:nvGrpSpPr>
        <p:grpSpPr>
          <a:xfrm>
            <a:off x="725414" y="969763"/>
            <a:ext cx="2507799" cy="206239"/>
            <a:chOff x="106648" y="895722"/>
            <a:chExt cx="4481413" cy="374300"/>
          </a:xfrm>
        </p:grpSpPr>
        <p:grpSp>
          <p:nvGrpSpPr>
            <p:cNvPr id="3513" name="Google Shape;3513;p56"/>
            <p:cNvGrpSpPr/>
            <p:nvPr/>
          </p:nvGrpSpPr>
          <p:grpSpPr>
            <a:xfrm>
              <a:off x="2233276" y="895722"/>
              <a:ext cx="1082667" cy="223591"/>
              <a:chOff x="4808316" y="2800065"/>
              <a:chExt cx="1999386" cy="412910"/>
            </a:xfrm>
          </p:grpSpPr>
          <p:sp>
            <p:nvSpPr>
              <p:cNvPr id="3514" name="Google Shape;3514;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5" name="Google Shape;3515;p56"/>
              <p:cNvGrpSpPr/>
              <p:nvPr/>
            </p:nvGrpSpPr>
            <p:grpSpPr>
              <a:xfrm>
                <a:off x="4808316" y="2800065"/>
                <a:ext cx="92400" cy="411825"/>
                <a:chOff x="845575" y="2563700"/>
                <a:chExt cx="92400" cy="411825"/>
              </a:xfrm>
            </p:grpSpPr>
            <p:cxnSp>
              <p:nvCxnSpPr>
                <p:cNvPr id="3516" name="Google Shape;3516;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17" name="Google Shape;3517;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8" name="Google Shape;3518;p56"/>
            <p:cNvGrpSpPr/>
            <p:nvPr/>
          </p:nvGrpSpPr>
          <p:grpSpPr>
            <a:xfrm>
              <a:off x="106648" y="895722"/>
              <a:ext cx="1088401" cy="223591"/>
              <a:chOff x="881025" y="2800065"/>
              <a:chExt cx="2009975" cy="412910"/>
            </a:xfrm>
          </p:grpSpPr>
          <p:sp>
            <p:nvSpPr>
              <p:cNvPr id="3519" name="Google Shape;3519;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0" name="Google Shape;3520;p56"/>
              <p:cNvGrpSpPr/>
              <p:nvPr/>
            </p:nvGrpSpPr>
            <p:grpSpPr>
              <a:xfrm>
                <a:off x="881025" y="2800065"/>
                <a:ext cx="92400" cy="411825"/>
                <a:chOff x="845575" y="2563700"/>
                <a:chExt cx="92400" cy="411825"/>
              </a:xfrm>
            </p:grpSpPr>
            <p:cxnSp>
              <p:nvCxnSpPr>
                <p:cNvPr id="3521" name="Google Shape;3521;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2" name="Google Shape;3522;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3" name="Google Shape;3523;p56"/>
            <p:cNvGrpSpPr/>
            <p:nvPr/>
          </p:nvGrpSpPr>
          <p:grpSpPr>
            <a:xfrm>
              <a:off x="1172346" y="1047018"/>
              <a:ext cx="1083151" cy="223003"/>
              <a:chOff x="2849073" y="3079467"/>
              <a:chExt cx="2000279" cy="411825"/>
            </a:xfrm>
          </p:grpSpPr>
          <p:sp>
            <p:nvSpPr>
              <p:cNvPr id="3524" name="Google Shape;3524;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5" name="Google Shape;3525;p56"/>
              <p:cNvGrpSpPr/>
              <p:nvPr/>
            </p:nvGrpSpPr>
            <p:grpSpPr>
              <a:xfrm rot="10800000">
                <a:off x="2849073" y="3079467"/>
                <a:ext cx="92400" cy="411825"/>
                <a:chOff x="2070100" y="2563700"/>
                <a:chExt cx="92400" cy="411825"/>
              </a:xfrm>
            </p:grpSpPr>
            <p:cxnSp>
              <p:nvCxnSpPr>
                <p:cNvPr id="3526" name="Google Shape;3526;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27" name="Google Shape;3527;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28" name="Google Shape;3528;p56"/>
            <p:cNvGrpSpPr/>
            <p:nvPr/>
          </p:nvGrpSpPr>
          <p:grpSpPr>
            <a:xfrm>
              <a:off x="3290132" y="1047018"/>
              <a:ext cx="1297929" cy="223003"/>
              <a:chOff x="6760035" y="3079467"/>
              <a:chExt cx="2396914" cy="411825"/>
            </a:xfrm>
          </p:grpSpPr>
          <p:sp>
            <p:nvSpPr>
              <p:cNvPr id="3529" name="Google Shape;3529;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56"/>
              <p:cNvGrpSpPr/>
              <p:nvPr/>
            </p:nvGrpSpPr>
            <p:grpSpPr>
              <a:xfrm rot="10800000">
                <a:off x="6760035" y="3079467"/>
                <a:ext cx="92400" cy="411825"/>
                <a:chOff x="2070100" y="2563700"/>
                <a:chExt cx="92400" cy="411825"/>
              </a:xfrm>
            </p:grpSpPr>
            <p:cxnSp>
              <p:nvCxnSpPr>
                <p:cNvPr id="3531" name="Google Shape;3531;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532" name="Google Shape;3532;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533" name="Google Shape;3533;p56"/>
          <p:cNvGrpSpPr/>
          <p:nvPr/>
        </p:nvGrpSpPr>
        <p:grpSpPr>
          <a:xfrm>
            <a:off x="2143176" y="3369134"/>
            <a:ext cx="1086701" cy="799429"/>
            <a:chOff x="2183288" y="3555572"/>
            <a:chExt cx="1136241" cy="835873"/>
          </a:xfrm>
        </p:grpSpPr>
        <p:sp>
          <p:nvSpPr>
            <p:cNvPr id="3534" name="Google Shape;3534;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5" name="Google Shape;3535;p56"/>
            <p:cNvGrpSpPr/>
            <p:nvPr/>
          </p:nvGrpSpPr>
          <p:grpSpPr>
            <a:xfrm>
              <a:off x="2205895" y="3637269"/>
              <a:ext cx="1089848" cy="724993"/>
              <a:chOff x="2205895" y="3637269"/>
              <a:chExt cx="1089848" cy="724993"/>
            </a:xfrm>
          </p:grpSpPr>
          <p:sp>
            <p:nvSpPr>
              <p:cNvPr id="3536" name="Google Shape;3536;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2" name="Google Shape;3542;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43" name="Google Shape;3543;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44" name="Google Shape;3544;p56"/>
            <p:cNvGrpSpPr/>
            <p:nvPr/>
          </p:nvGrpSpPr>
          <p:grpSpPr>
            <a:xfrm>
              <a:off x="3173850" y="3779426"/>
              <a:ext cx="145679" cy="70048"/>
              <a:chOff x="3173850" y="3779426"/>
              <a:chExt cx="145679" cy="70048"/>
            </a:xfrm>
          </p:grpSpPr>
          <p:cxnSp>
            <p:nvCxnSpPr>
              <p:cNvPr id="3545" name="Google Shape;3545;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546" name="Google Shape;3546;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56"/>
            <p:cNvGrpSpPr/>
            <p:nvPr/>
          </p:nvGrpSpPr>
          <p:grpSpPr>
            <a:xfrm>
              <a:off x="2183288" y="4139483"/>
              <a:ext cx="145133" cy="70048"/>
              <a:chOff x="2183288" y="4139483"/>
              <a:chExt cx="145133" cy="70048"/>
            </a:xfrm>
          </p:grpSpPr>
          <p:cxnSp>
            <p:nvCxnSpPr>
              <p:cNvPr id="3548" name="Google Shape;3548;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549" name="Google Shape;3549;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0" name="Google Shape;3550;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1" name="Google Shape;3551;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552" name="Google Shape;3552;p56"/>
            <p:cNvGrpSpPr/>
            <p:nvPr/>
          </p:nvGrpSpPr>
          <p:grpSpPr>
            <a:xfrm>
              <a:off x="2943836" y="4268886"/>
              <a:ext cx="60717" cy="122559"/>
              <a:chOff x="2943836" y="4268886"/>
              <a:chExt cx="60717" cy="122559"/>
            </a:xfrm>
          </p:grpSpPr>
          <p:sp>
            <p:nvSpPr>
              <p:cNvPr id="3553" name="Google Shape;3553;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54" name="Google Shape;3554;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555" name="Google Shape;3555;p56"/>
          <p:cNvGrpSpPr/>
          <p:nvPr/>
        </p:nvGrpSpPr>
        <p:grpSpPr>
          <a:xfrm>
            <a:off x="3406121" y="1290134"/>
            <a:ext cx="1675870" cy="758251"/>
            <a:chOff x="3530532" y="1496185"/>
            <a:chExt cx="1562000" cy="706730"/>
          </a:xfrm>
        </p:grpSpPr>
        <p:cxnSp>
          <p:nvCxnSpPr>
            <p:cNvPr id="3556" name="Google Shape;3556;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557" name="Google Shape;3557;p56"/>
            <p:cNvGrpSpPr/>
            <p:nvPr/>
          </p:nvGrpSpPr>
          <p:grpSpPr>
            <a:xfrm>
              <a:off x="3530532" y="1496185"/>
              <a:ext cx="323430" cy="463587"/>
              <a:chOff x="3530532" y="1496185"/>
              <a:chExt cx="323430" cy="463587"/>
            </a:xfrm>
          </p:grpSpPr>
          <p:grpSp>
            <p:nvGrpSpPr>
              <p:cNvPr id="3558" name="Google Shape;3558;p56"/>
              <p:cNvGrpSpPr/>
              <p:nvPr/>
            </p:nvGrpSpPr>
            <p:grpSpPr>
              <a:xfrm>
                <a:off x="3567462" y="1496185"/>
                <a:ext cx="286500" cy="361376"/>
                <a:chOff x="3567462" y="1496185"/>
                <a:chExt cx="286500" cy="361376"/>
              </a:xfrm>
            </p:grpSpPr>
            <p:cxnSp>
              <p:nvCxnSpPr>
                <p:cNvPr id="3559" name="Google Shape;3559;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60" name="Google Shape;3560;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1" name="Google Shape;3561;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56"/>
            <p:cNvGrpSpPr/>
            <p:nvPr/>
          </p:nvGrpSpPr>
          <p:grpSpPr>
            <a:xfrm>
              <a:off x="3891569" y="1779209"/>
              <a:ext cx="323945" cy="423706"/>
              <a:chOff x="3891569" y="1779209"/>
              <a:chExt cx="323945" cy="423706"/>
            </a:xfrm>
          </p:grpSpPr>
          <p:grpSp>
            <p:nvGrpSpPr>
              <p:cNvPr id="3563" name="Google Shape;3563;p56"/>
              <p:cNvGrpSpPr/>
              <p:nvPr/>
            </p:nvGrpSpPr>
            <p:grpSpPr>
              <a:xfrm>
                <a:off x="3929014" y="1881638"/>
                <a:ext cx="286500" cy="321278"/>
                <a:chOff x="3929014" y="1881638"/>
                <a:chExt cx="286500" cy="321278"/>
              </a:xfrm>
            </p:grpSpPr>
            <p:cxnSp>
              <p:nvCxnSpPr>
                <p:cNvPr id="3564" name="Google Shape;3564;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565" name="Google Shape;3565;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6" name="Google Shape;3566;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56"/>
            <p:cNvGrpSpPr/>
            <p:nvPr/>
          </p:nvGrpSpPr>
          <p:grpSpPr>
            <a:xfrm>
              <a:off x="4252606" y="1496185"/>
              <a:ext cx="324721" cy="463587"/>
              <a:chOff x="4252606" y="1496185"/>
              <a:chExt cx="324721" cy="463587"/>
            </a:xfrm>
          </p:grpSpPr>
          <p:grpSp>
            <p:nvGrpSpPr>
              <p:cNvPr id="3568" name="Google Shape;3568;p56"/>
              <p:cNvGrpSpPr/>
              <p:nvPr/>
            </p:nvGrpSpPr>
            <p:grpSpPr>
              <a:xfrm>
                <a:off x="4290828" y="1496185"/>
                <a:ext cx="286500" cy="361376"/>
                <a:chOff x="4290828" y="1496185"/>
                <a:chExt cx="286500" cy="361376"/>
              </a:xfrm>
            </p:grpSpPr>
            <p:cxnSp>
              <p:nvCxnSpPr>
                <p:cNvPr id="3569" name="Google Shape;3569;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570" name="Google Shape;3570;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1" name="Google Shape;3571;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56"/>
            <p:cNvGrpSpPr/>
            <p:nvPr/>
          </p:nvGrpSpPr>
          <p:grpSpPr>
            <a:xfrm>
              <a:off x="4613643" y="1763716"/>
              <a:ext cx="325308" cy="439200"/>
              <a:chOff x="4613643" y="1763716"/>
              <a:chExt cx="325308" cy="439200"/>
            </a:xfrm>
          </p:grpSpPr>
          <p:grpSp>
            <p:nvGrpSpPr>
              <p:cNvPr id="3573" name="Google Shape;3573;p56"/>
              <p:cNvGrpSpPr/>
              <p:nvPr/>
            </p:nvGrpSpPr>
            <p:grpSpPr>
              <a:xfrm>
                <a:off x="4652451" y="1879538"/>
                <a:ext cx="286500" cy="323378"/>
                <a:chOff x="4652451" y="1879538"/>
                <a:chExt cx="286500" cy="323378"/>
              </a:xfrm>
            </p:grpSpPr>
            <p:cxnSp>
              <p:nvCxnSpPr>
                <p:cNvPr id="3574" name="Google Shape;3574;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575" name="Google Shape;3575;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7" name="Google Shape;3577;p56"/>
          <p:cNvGrpSpPr/>
          <p:nvPr/>
        </p:nvGrpSpPr>
        <p:grpSpPr>
          <a:xfrm>
            <a:off x="3417981" y="2143759"/>
            <a:ext cx="1652173" cy="391517"/>
            <a:chOff x="3512551" y="2358270"/>
            <a:chExt cx="1597383" cy="378533"/>
          </a:xfrm>
        </p:grpSpPr>
        <p:cxnSp>
          <p:nvCxnSpPr>
            <p:cNvPr id="3578" name="Google Shape;3578;p56"/>
            <p:cNvCxnSpPr>
              <a:stCxn id="3579" idx="6"/>
              <a:endCxn id="35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581" name="Google Shape;3581;p56"/>
            <p:cNvGrpSpPr/>
            <p:nvPr/>
          </p:nvGrpSpPr>
          <p:grpSpPr>
            <a:xfrm>
              <a:off x="3512551" y="2358270"/>
              <a:ext cx="225647" cy="307714"/>
              <a:chOff x="2182679" y="2004714"/>
              <a:chExt cx="792300" cy="1080458"/>
            </a:xfrm>
          </p:grpSpPr>
          <p:cxnSp>
            <p:nvCxnSpPr>
              <p:cNvPr id="3582" name="Google Shape;3582;p56"/>
              <p:cNvCxnSpPr>
                <a:stCxn id="35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79" name="Google Shape;3579;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56"/>
            <p:cNvGrpSpPr/>
            <p:nvPr/>
          </p:nvGrpSpPr>
          <p:grpSpPr>
            <a:xfrm>
              <a:off x="3969644" y="2440153"/>
              <a:ext cx="225853" cy="296651"/>
              <a:chOff x="3775710" y="1729289"/>
              <a:chExt cx="136500" cy="179289"/>
            </a:xfrm>
          </p:grpSpPr>
          <p:cxnSp>
            <p:nvCxnSpPr>
              <p:cNvPr id="3585" name="Google Shape;3585;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586" name="Google Shape;3586;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56"/>
            <p:cNvGrpSpPr/>
            <p:nvPr/>
          </p:nvGrpSpPr>
          <p:grpSpPr>
            <a:xfrm>
              <a:off x="4427051" y="2358270"/>
              <a:ext cx="225647" cy="307714"/>
              <a:chOff x="5393704" y="2004714"/>
              <a:chExt cx="792300" cy="1080458"/>
            </a:xfrm>
          </p:grpSpPr>
          <p:cxnSp>
            <p:nvCxnSpPr>
              <p:cNvPr id="3589" name="Google Shape;3589;p56"/>
              <p:cNvCxnSpPr>
                <a:stCxn id="35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591" name="Google Shape;3591;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56"/>
            <p:cNvGrpSpPr/>
            <p:nvPr/>
          </p:nvGrpSpPr>
          <p:grpSpPr>
            <a:xfrm>
              <a:off x="4884287" y="2440252"/>
              <a:ext cx="225647" cy="296532"/>
              <a:chOff x="6999166" y="2292572"/>
              <a:chExt cx="792300" cy="1041192"/>
            </a:xfrm>
          </p:grpSpPr>
          <p:cxnSp>
            <p:nvCxnSpPr>
              <p:cNvPr id="3593" name="Google Shape;3593;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580" name="Google Shape;3580;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56"/>
          <p:cNvGrpSpPr/>
          <p:nvPr/>
        </p:nvGrpSpPr>
        <p:grpSpPr>
          <a:xfrm>
            <a:off x="6838789" y="979959"/>
            <a:ext cx="1581844" cy="732818"/>
            <a:chOff x="634175" y="2986275"/>
            <a:chExt cx="3147949" cy="1458344"/>
          </a:xfrm>
        </p:grpSpPr>
        <p:cxnSp>
          <p:nvCxnSpPr>
            <p:cNvPr id="3596" name="Google Shape;3596;p56"/>
            <p:cNvCxnSpPr>
              <a:stCxn id="3597" idx="4"/>
              <a:endCxn id="35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599" name="Google Shape;3599;p56"/>
            <p:cNvCxnSpPr>
              <a:stCxn id="3598" idx="0"/>
              <a:endCxn id="36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1" name="Google Shape;3601;p56"/>
            <p:cNvCxnSpPr>
              <a:stCxn id="3600" idx="4"/>
              <a:endCxn id="36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03" name="Google Shape;3603;p56"/>
            <p:cNvCxnSpPr>
              <a:stCxn id="3602" idx="0"/>
              <a:endCxn id="36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04" name="Google Shape;3604;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0" name="Google Shape;3600;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7" name="Google Shape;3597;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02" name="Google Shape;3602;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598" name="Google Shape;3598;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05" name="Google Shape;3605;p56"/>
          <p:cNvGrpSpPr/>
          <p:nvPr/>
        </p:nvGrpSpPr>
        <p:grpSpPr>
          <a:xfrm>
            <a:off x="3406504" y="2674269"/>
            <a:ext cx="1675128" cy="313674"/>
            <a:chOff x="998425" y="1182125"/>
            <a:chExt cx="1065400" cy="199500"/>
          </a:xfrm>
        </p:grpSpPr>
        <p:sp>
          <p:nvSpPr>
            <p:cNvPr id="3606" name="Google Shape;3606;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56"/>
          <p:cNvGrpSpPr/>
          <p:nvPr/>
        </p:nvGrpSpPr>
        <p:grpSpPr>
          <a:xfrm>
            <a:off x="3406503" y="3630235"/>
            <a:ext cx="1675129" cy="525345"/>
            <a:chOff x="5194708" y="3484366"/>
            <a:chExt cx="3148148" cy="987304"/>
          </a:xfrm>
        </p:grpSpPr>
        <p:grpSp>
          <p:nvGrpSpPr>
            <p:cNvPr id="3612" name="Google Shape;3612;p56"/>
            <p:cNvGrpSpPr/>
            <p:nvPr/>
          </p:nvGrpSpPr>
          <p:grpSpPr>
            <a:xfrm>
              <a:off x="7531521" y="3484366"/>
              <a:ext cx="811335" cy="987304"/>
              <a:chOff x="3379425" y="1617275"/>
              <a:chExt cx="1090650" cy="1327200"/>
            </a:xfrm>
          </p:grpSpPr>
          <p:sp>
            <p:nvSpPr>
              <p:cNvPr id="3613" name="Google Shape;3613;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56"/>
            <p:cNvGrpSpPr/>
            <p:nvPr/>
          </p:nvGrpSpPr>
          <p:grpSpPr>
            <a:xfrm>
              <a:off x="6752546" y="3484366"/>
              <a:ext cx="811428" cy="987304"/>
              <a:chOff x="2332275" y="1617275"/>
              <a:chExt cx="1090775" cy="1327200"/>
            </a:xfrm>
          </p:grpSpPr>
          <p:sp>
            <p:nvSpPr>
              <p:cNvPr id="3617" name="Google Shape;3617;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56"/>
            <p:cNvGrpSpPr/>
            <p:nvPr/>
          </p:nvGrpSpPr>
          <p:grpSpPr>
            <a:xfrm>
              <a:off x="5973664" y="3484366"/>
              <a:ext cx="811335" cy="987304"/>
              <a:chOff x="1285250" y="1617275"/>
              <a:chExt cx="1090650" cy="1327200"/>
            </a:xfrm>
          </p:grpSpPr>
          <p:sp>
            <p:nvSpPr>
              <p:cNvPr id="3621" name="Google Shape;3621;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56"/>
            <p:cNvGrpSpPr/>
            <p:nvPr/>
          </p:nvGrpSpPr>
          <p:grpSpPr>
            <a:xfrm>
              <a:off x="5194708" y="3484366"/>
              <a:ext cx="811409" cy="987304"/>
              <a:chOff x="238125" y="1617275"/>
              <a:chExt cx="1090750" cy="1327200"/>
            </a:xfrm>
          </p:grpSpPr>
          <p:sp>
            <p:nvSpPr>
              <p:cNvPr id="3625" name="Google Shape;3625;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56"/>
          <p:cNvGrpSpPr/>
          <p:nvPr/>
        </p:nvGrpSpPr>
        <p:grpSpPr>
          <a:xfrm>
            <a:off x="6840188" y="2276124"/>
            <a:ext cx="1579046" cy="522230"/>
            <a:chOff x="6853641" y="2534077"/>
            <a:chExt cx="1515545" cy="501229"/>
          </a:xfrm>
        </p:grpSpPr>
        <p:grpSp>
          <p:nvGrpSpPr>
            <p:cNvPr id="3629" name="Google Shape;3629;p56"/>
            <p:cNvGrpSpPr/>
            <p:nvPr/>
          </p:nvGrpSpPr>
          <p:grpSpPr>
            <a:xfrm>
              <a:off x="6853641" y="2618923"/>
              <a:ext cx="1515545" cy="324556"/>
              <a:chOff x="6853641" y="2618923"/>
              <a:chExt cx="1515545" cy="324556"/>
            </a:xfrm>
          </p:grpSpPr>
          <p:sp>
            <p:nvSpPr>
              <p:cNvPr id="3630" name="Google Shape;3630;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5" name="Google Shape;3635;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56"/>
          <p:cNvGrpSpPr/>
          <p:nvPr/>
        </p:nvGrpSpPr>
        <p:grpSpPr>
          <a:xfrm>
            <a:off x="3435080" y="3151165"/>
            <a:ext cx="1617976" cy="346616"/>
            <a:chOff x="1808063" y="4294338"/>
            <a:chExt cx="3370782" cy="721817"/>
          </a:xfrm>
        </p:grpSpPr>
        <p:sp>
          <p:nvSpPr>
            <p:cNvPr id="3641" name="Google Shape;3641;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1" name="Google Shape;3651;p56"/>
          <p:cNvGrpSpPr/>
          <p:nvPr/>
        </p:nvGrpSpPr>
        <p:grpSpPr>
          <a:xfrm>
            <a:off x="5261076" y="3817915"/>
            <a:ext cx="1417067" cy="350605"/>
            <a:chOff x="4234950" y="2101012"/>
            <a:chExt cx="4219974" cy="1044090"/>
          </a:xfrm>
        </p:grpSpPr>
        <p:sp>
          <p:nvSpPr>
            <p:cNvPr id="3652" name="Google Shape;3652;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56"/>
          <p:cNvGrpSpPr/>
          <p:nvPr/>
        </p:nvGrpSpPr>
        <p:grpSpPr>
          <a:xfrm>
            <a:off x="6836548" y="1808672"/>
            <a:ext cx="1586327" cy="371557"/>
            <a:chOff x="1247650" y="2075423"/>
            <a:chExt cx="6648477" cy="1557238"/>
          </a:xfrm>
        </p:grpSpPr>
        <p:sp>
          <p:nvSpPr>
            <p:cNvPr id="3669" name="Google Shape;3669;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56"/>
          <p:cNvGrpSpPr/>
          <p:nvPr/>
        </p:nvGrpSpPr>
        <p:grpSpPr>
          <a:xfrm>
            <a:off x="5267818" y="961862"/>
            <a:ext cx="1415601" cy="1648533"/>
            <a:chOff x="1839112" y="2209163"/>
            <a:chExt cx="1918159" cy="2233784"/>
          </a:xfrm>
        </p:grpSpPr>
        <p:sp>
          <p:nvSpPr>
            <p:cNvPr id="3676" name="Google Shape;3676;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9" name="Google Shape;3679;p56"/>
            <p:cNvCxnSpPr>
              <a:stCxn id="3676" idx="6"/>
              <a:endCxn id="36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0" name="Google Shape;3680;p56"/>
            <p:cNvCxnSpPr>
              <a:stCxn id="3677" idx="4"/>
              <a:endCxn id="36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682" name="Google Shape;3682;p56"/>
            <p:cNvCxnSpPr>
              <a:stCxn id="3681" idx="6"/>
              <a:endCxn id="36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683" name="Google Shape;3683;p56"/>
            <p:cNvCxnSpPr>
              <a:stCxn id="3678" idx="4"/>
              <a:endCxn id="36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681" name="Google Shape;3681;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86" name="Google Shape;3686;p56"/>
            <p:cNvCxnSpPr>
              <a:endCxn id="36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687" name="Google Shape;3687;p56"/>
          <p:cNvGrpSpPr/>
          <p:nvPr/>
        </p:nvGrpSpPr>
        <p:grpSpPr>
          <a:xfrm>
            <a:off x="3425084" y="979946"/>
            <a:ext cx="1637968" cy="154942"/>
            <a:chOff x="238125" y="2506075"/>
            <a:chExt cx="7115411" cy="673075"/>
          </a:xfrm>
        </p:grpSpPr>
        <p:sp>
          <p:nvSpPr>
            <p:cNvPr id="3688" name="Google Shape;3688;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56"/>
          <p:cNvGrpSpPr/>
          <p:nvPr/>
        </p:nvGrpSpPr>
        <p:grpSpPr>
          <a:xfrm>
            <a:off x="1965820" y="1294664"/>
            <a:ext cx="1262932" cy="785408"/>
            <a:chOff x="548861" y="389676"/>
            <a:chExt cx="3843371" cy="2390163"/>
          </a:xfrm>
        </p:grpSpPr>
        <p:cxnSp>
          <p:nvCxnSpPr>
            <p:cNvPr id="3694" name="Google Shape;3694;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5" name="Google Shape;3695;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6" name="Google Shape;3696;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697" name="Google Shape;3697;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698" name="Google Shape;3698;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699" name="Google Shape;3699;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00" name="Google Shape;3700;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701" name="Google Shape;3701;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56"/>
          <p:cNvGrpSpPr/>
          <p:nvPr/>
        </p:nvGrpSpPr>
        <p:grpSpPr>
          <a:xfrm>
            <a:off x="753952" y="2401541"/>
            <a:ext cx="1412054" cy="633562"/>
            <a:chOff x="1187400" y="2529299"/>
            <a:chExt cx="6769193" cy="2241903"/>
          </a:xfrm>
        </p:grpSpPr>
        <p:sp>
          <p:nvSpPr>
            <p:cNvPr id="3708" name="Google Shape;3708;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09" name="Google Shape;3709;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0" name="Google Shape;3710;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1" name="Google Shape;3711;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2" name="Google Shape;3712;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3" name="Google Shape;3713;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714" name="Google Shape;3714;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715" name="Google Shape;3715;p56"/>
            <p:cNvCxnSpPr>
              <a:stCxn id="3708" idx="2"/>
              <a:endCxn id="37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6" name="Google Shape;3716;p56"/>
            <p:cNvCxnSpPr>
              <a:stCxn id="3710" idx="0"/>
              <a:endCxn id="37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7" name="Google Shape;3717;p56"/>
            <p:cNvCxnSpPr>
              <a:stCxn id="3710" idx="2"/>
              <a:endCxn id="37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8" name="Google Shape;3718;p56"/>
            <p:cNvCxnSpPr>
              <a:stCxn id="3711" idx="0"/>
              <a:endCxn id="37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19" name="Google Shape;3719;p56"/>
            <p:cNvCxnSpPr>
              <a:stCxn id="3709" idx="2"/>
              <a:endCxn id="37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720" name="Google Shape;3720;p56"/>
            <p:cNvCxnSpPr>
              <a:stCxn id="3713" idx="0"/>
              <a:endCxn id="37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721" name="Google Shape;3721;p56"/>
          <p:cNvGrpSpPr/>
          <p:nvPr/>
        </p:nvGrpSpPr>
        <p:grpSpPr>
          <a:xfrm>
            <a:off x="6840198" y="2894250"/>
            <a:ext cx="1579035" cy="540873"/>
            <a:chOff x="6895650" y="3126697"/>
            <a:chExt cx="1436662" cy="492105"/>
          </a:xfrm>
        </p:grpSpPr>
        <p:sp>
          <p:nvSpPr>
            <p:cNvPr id="3722" name="Google Shape;3722;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7" name="Google Shape;3727;p56"/>
            <p:cNvGrpSpPr/>
            <p:nvPr/>
          </p:nvGrpSpPr>
          <p:grpSpPr>
            <a:xfrm>
              <a:off x="6995957" y="3335810"/>
              <a:ext cx="1230393" cy="71754"/>
              <a:chOff x="6995957" y="3287964"/>
              <a:chExt cx="1230393" cy="71754"/>
            </a:xfrm>
          </p:grpSpPr>
          <p:sp>
            <p:nvSpPr>
              <p:cNvPr id="3728" name="Google Shape;3728;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3" name="Google Shape;3733;p56"/>
          <p:cNvGrpSpPr/>
          <p:nvPr/>
        </p:nvGrpSpPr>
        <p:grpSpPr>
          <a:xfrm>
            <a:off x="6838780" y="3531013"/>
            <a:ext cx="1581862" cy="650625"/>
            <a:chOff x="6777990" y="3710194"/>
            <a:chExt cx="1646915" cy="677382"/>
          </a:xfrm>
        </p:grpSpPr>
        <p:grpSp>
          <p:nvGrpSpPr>
            <p:cNvPr id="3734" name="Google Shape;3734;p56"/>
            <p:cNvGrpSpPr/>
            <p:nvPr/>
          </p:nvGrpSpPr>
          <p:grpSpPr>
            <a:xfrm>
              <a:off x="6777990" y="3874492"/>
              <a:ext cx="411129" cy="513083"/>
              <a:chOff x="6777990" y="3874492"/>
              <a:chExt cx="411129" cy="513083"/>
            </a:xfrm>
          </p:grpSpPr>
          <p:cxnSp>
            <p:nvCxnSpPr>
              <p:cNvPr id="3735" name="Google Shape;3735;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6" name="Google Shape;3736;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56"/>
            <p:cNvGrpSpPr/>
            <p:nvPr/>
          </p:nvGrpSpPr>
          <p:grpSpPr>
            <a:xfrm>
              <a:off x="7188425" y="3710194"/>
              <a:ext cx="411123" cy="520535"/>
              <a:chOff x="7188425" y="3710194"/>
              <a:chExt cx="411123" cy="520535"/>
            </a:xfrm>
          </p:grpSpPr>
          <p:cxnSp>
            <p:nvCxnSpPr>
              <p:cNvPr id="3738" name="Google Shape;3738;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39" name="Google Shape;3739;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56"/>
            <p:cNvGrpSpPr/>
            <p:nvPr/>
          </p:nvGrpSpPr>
          <p:grpSpPr>
            <a:xfrm>
              <a:off x="7603341" y="3874492"/>
              <a:ext cx="411474" cy="513083"/>
              <a:chOff x="7603341" y="3874492"/>
              <a:chExt cx="411474" cy="513083"/>
            </a:xfrm>
          </p:grpSpPr>
          <p:cxnSp>
            <p:nvCxnSpPr>
              <p:cNvPr id="3741" name="Google Shape;3741;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742" name="Google Shape;3742;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56"/>
            <p:cNvGrpSpPr/>
            <p:nvPr/>
          </p:nvGrpSpPr>
          <p:grpSpPr>
            <a:xfrm>
              <a:off x="8013776" y="3722847"/>
              <a:ext cx="411129" cy="507881"/>
              <a:chOff x="8013776" y="3722847"/>
              <a:chExt cx="411129" cy="507881"/>
            </a:xfrm>
          </p:grpSpPr>
          <p:cxnSp>
            <p:nvCxnSpPr>
              <p:cNvPr id="3744" name="Google Shape;3744;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745" name="Google Shape;3745;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6" name="Google Shape;3746;p56"/>
          <p:cNvGrpSpPr/>
          <p:nvPr/>
        </p:nvGrpSpPr>
        <p:grpSpPr>
          <a:xfrm>
            <a:off x="5258295" y="2703853"/>
            <a:ext cx="1421889" cy="1020603"/>
            <a:chOff x="5190863" y="2824811"/>
            <a:chExt cx="1544860" cy="1108869"/>
          </a:xfrm>
        </p:grpSpPr>
        <p:grpSp>
          <p:nvGrpSpPr>
            <p:cNvPr id="3747" name="Google Shape;3747;p56"/>
            <p:cNvGrpSpPr/>
            <p:nvPr/>
          </p:nvGrpSpPr>
          <p:grpSpPr>
            <a:xfrm>
              <a:off x="5938695" y="3176919"/>
              <a:ext cx="685761" cy="404739"/>
              <a:chOff x="5938695" y="3176919"/>
              <a:chExt cx="685761" cy="404739"/>
            </a:xfrm>
          </p:grpSpPr>
          <p:grpSp>
            <p:nvGrpSpPr>
              <p:cNvPr id="3748" name="Google Shape;3748;p56"/>
              <p:cNvGrpSpPr/>
              <p:nvPr/>
            </p:nvGrpSpPr>
            <p:grpSpPr>
              <a:xfrm>
                <a:off x="5938695" y="3176919"/>
                <a:ext cx="685761" cy="404739"/>
                <a:chOff x="5938695" y="3176919"/>
                <a:chExt cx="685761" cy="404739"/>
              </a:xfrm>
            </p:grpSpPr>
            <p:sp>
              <p:nvSpPr>
                <p:cNvPr id="3749" name="Google Shape;3749;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1" name="Google Shape;3751;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56"/>
            <p:cNvGrpSpPr/>
            <p:nvPr/>
          </p:nvGrpSpPr>
          <p:grpSpPr>
            <a:xfrm>
              <a:off x="5305233" y="3176835"/>
              <a:ext cx="685971" cy="404655"/>
              <a:chOff x="5305233" y="3176835"/>
              <a:chExt cx="685971" cy="404655"/>
            </a:xfrm>
          </p:grpSpPr>
          <p:grpSp>
            <p:nvGrpSpPr>
              <p:cNvPr id="3753" name="Google Shape;3753;p56"/>
              <p:cNvGrpSpPr/>
              <p:nvPr/>
            </p:nvGrpSpPr>
            <p:grpSpPr>
              <a:xfrm>
                <a:off x="5305233" y="3176835"/>
                <a:ext cx="685971" cy="404655"/>
                <a:chOff x="5305233" y="3176835"/>
                <a:chExt cx="685971" cy="404655"/>
              </a:xfrm>
            </p:grpSpPr>
            <p:sp>
              <p:nvSpPr>
                <p:cNvPr id="3754" name="Google Shape;3754;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6" name="Google Shape;3756;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56"/>
            <p:cNvGrpSpPr/>
            <p:nvPr/>
          </p:nvGrpSpPr>
          <p:grpSpPr>
            <a:xfrm>
              <a:off x="5657361" y="2824811"/>
              <a:ext cx="1078361" cy="404655"/>
              <a:chOff x="5657361" y="2824811"/>
              <a:chExt cx="1078361" cy="404655"/>
            </a:xfrm>
          </p:grpSpPr>
          <p:grpSp>
            <p:nvGrpSpPr>
              <p:cNvPr id="3759" name="Google Shape;3759;p56"/>
              <p:cNvGrpSpPr/>
              <p:nvPr/>
            </p:nvGrpSpPr>
            <p:grpSpPr>
              <a:xfrm>
                <a:off x="5657361" y="2824811"/>
                <a:ext cx="1078361" cy="404655"/>
                <a:chOff x="5657361" y="2824811"/>
                <a:chExt cx="1078361" cy="404655"/>
              </a:xfrm>
            </p:grpSpPr>
            <p:grpSp>
              <p:nvGrpSpPr>
                <p:cNvPr id="3760" name="Google Shape;3760;p56"/>
                <p:cNvGrpSpPr/>
                <p:nvPr/>
              </p:nvGrpSpPr>
              <p:grpSpPr>
                <a:xfrm>
                  <a:off x="5938485" y="2824811"/>
                  <a:ext cx="797237" cy="404655"/>
                  <a:chOff x="5938485" y="2824811"/>
                  <a:chExt cx="797237" cy="404655"/>
                </a:xfrm>
              </p:grpSpPr>
              <p:sp>
                <p:nvSpPr>
                  <p:cNvPr id="3761" name="Google Shape;3761;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4" name="Google Shape;3764;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56"/>
            <p:cNvGrpSpPr/>
            <p:nvPr/>
          </p:nvGrpSpPr>
          <p:grpSpPr>
            <a:xfrm>
              <a:off x="5190863" y="3528942"/>
              <a:ext cx="1078026" cy="404739"/>
              <a:chOff x="5190863" y="3528942"/>
              <a:chExt cx="1078026" cy="404739"/>
            </a:xfrm>
          </p:grpSpPr>
          <p:sp>
            <p:nvSpPr>
              <p:cNvPr id="3766" name="Google Shape;3766;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56"/>
              <p:cNvGrpSpPr/>
              <p:nvPr/>
            </p:nvGrpSpPr>
            <p:grpSpPr>
              <a:xfrm>
                <a:off x="5190863" y="3528942"/>
                <a:ext cx="1078026" cy="404739"/>
                <a:chOff x="5190863" y="3528942"/>
                <a:chExt cx="1078026" cy="404739"/>
              </a:xfrm>
            </p:grpSpPr>
            <p:sp>
              <p:nvSpPr>
                <p:cNvPr id="3768" name="Google Shape;3768;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70" name="Google Shape;3770;p56"/>
          <p:cNvGrpSpPr/>
          <p:nvPr/>
        </p:nvGrpSpPr>
        <p:grpSpPr>
          <a:xfrm>
            <a:off x="724302" y="1268321"/>
            <a:ext cx="1086719" cy="879487"/>
            <a:chOff x="803162" y="1474292"/>
            <a:chExt cx="1086719" cy="879487"/>
          </a:xfrm>
        </p:grpSpPr>
        <p:grpSp>
          <p:nvGrpSpPr>
            <p:cNvPr id="3771" name="Google Shape;3771;p56"/>
            <p:cNvGrpSpPr/>
            <p:nvPr/>
          </p:nvGrpSpPr>
          <p:grpSpPr>
            <a:xfrm>
              <a:off x="803162" y="1625948"/>
              <a:ext cx="445856" cy="576579"/>
              <a:chOff x="803162" y="1625948"/>
              <a:chExt cx="445856" cy="576579"/>
            </a:xfrm>
          </p:grpSpPr>
          <p:sp>
            <p:nvSpPr>
              <p:cNvPr id="3772" name="Google Shape;3772;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3" name="Google Shape;3773;p56"/>
              <p:cNvGrpSpPr/>
              <p:nvPr/>
            </p:nvGrpSpPr>
            <p:grpSpPr>
              <a:xfrm>
                <a:off x="1056023" y="1625948"/>
                <a:ext cx="192995" cy="576579"/>
                <a:chOff x="1056023" y="1625948"/>
                <a:chExt cx="192995" cy="576579"/>
              </a:xfrm>
            </p:grpSpPr>
            <p:sp>
              <p:nvSpPr>
                <p:cNvPr id="3774" name="Google Shape;3774;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9" name="Google Shape;3779;p56"/>
            <p:cNvGrpSpPr/>
            <p:nvPr/>
          </p:nvGrpSpPr>
          <p:grpSpPr>
            <a:xfrm>
              <a:off x="1371406" y="1474292"/>
              <a:ext cx="518475" cy="879487"/>
              <a:chOff x="1398231" y="1474292"/>
              <a:chExt cx="518475" cy="879487"/>
            </a:xfrm>
          </p:grpSpPr>
          <p:grpSp>
            <p:nvGrpSpPr>
              <p:cNvPr id="3780" name="Google Shape;3780;p56"/>
              <p:cNvGrpSpPr/>
              <p:nvPr/>
            </p:nvGrpSpPr>
            <p:grpSpPr>
              <a:xfrm>
                <a:off x="1398231" y="1474292"/>
                <a:ext cx="518475" cy="341643"/>
                <a:chOff x="1398231" y="1474292"/>
                <a:chExt cx="518475" cy="341643"/>
              </a:xfrm>
            </p:grpSpPr>
            <p:sp>
              <p:nvSpPr>
                <p:cNvPr id="3781" name="Google Shape;3781;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2" name="Google Shape;3782;p56"/>
                <p:cNvGrpSpPr/>
                <p:nvPr/>
              </p:nvGrpSpPr>
              <p:grpSpPr>
                <a:xfrm>
                  <a:off x="1616453" y="1474292"/>
                  <a:ext cx="300253" cy="341643"/>
                  <a:chOff x="1616453" y="1475379"/>
                  <a:chExt cx="300253" cy="341643"/>
                </a:xfrm>
              </p:grpSpPr>
              <p:sp>
                <p:nvSpPr>
                  <p:cNvPr id="3783" name="Google Shape;3783;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0" name="Google Shape;3790;p56"/>
                  <p:cNvGrpSpPr/>
                  <p:nvPr/>
                </p:nvGrpSpPr>
                <p:grpSpPr>
                  <a:xfrm>
                    <a:off x="1839639" y="1475379"/>
                    <a:ext cx="77067" cy="341643"/>
                    <a:chOff x="1839639" y="1475379"/>
                    <a:chExt cx="77067" cy="341643"/>
                  </a:xfrm>
                </p:grpSpPr>
                <p:sp>
                  <p:nvSpPr>
                    <p:cNvPr id="3791" name="Google Shape;3791;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793" name="Google Shape;3793;p56"/>
              <p:cNvGrpSpPr/>
              <p:nvPr/>
            </p:nvGrpSpPr>
            <p:grpSpPr>
              <a:xfrm>
                <a:off x="1398451" y="2012951"/>
                <a:ext cx="518255" cy="340828"/>
                <a:chOff x="1398451" y="2012951"/>
                <a:chExt cx="518255" cy="340828"/>
              </a:xfrm>
            </p:grpSpPr>
            <p:sp>
              <p:nvSpPr>
                <p:cNvPr id="3794" name="Google Shape;3794;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5" name="Google Shape;3795;p56"/>
                <p:cNvGrpSpPr/>
                <p:nvPr/>
              </p:nvGrpSpPr>
              <p:grpSpPr>
                <a:xfrm>
                  <a:off x="1616453" y="2012951"/>
                  <a:ext cx="300253" cy="340828"/>
                  <a:chOff x="1616453" y="2013538"/>
                  <a:chExt cx="300253" cy="340828"/>
                </a:xfrm>
              </p:grpSpPr>
              <p:sp>
                <p:nvSpPr>
                  <p:cNvPr id="3796" name="Google Shape;3796;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3" name="Google Shape;3803;p56"/>
                  <p:cNvGrpSpPr/>
                  <p:nvPr/>
                </p:nvGrpSpPr>
                <p:grpSpPr>
                  <a:xfrm>
                    <a:off x="1839639" y="2013538"/>
                    <a:ext cx="77067" cy="340828"/>
                    <a:chOff x="1839639" y="2013538"/>
                    <a:chExt cx="77067" cy="340828"/>
                  </a:xfrm>
                </p:grpSpPr>
                <p:sp>
                  <p:nvSpPr>
                    <p:cNvPr id="3804" name="Google Shape;3804;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06" name="Google Shape;3806;p56"/>
          <p:cNvGrpSpPr/>
          <p:nvPr/>
        </p:nvGrpSpPr>
        <p:grpSpPr>
          <a:xfrm>
            <a:off x="721126" y="3399508"/>
            <a:ext cx="1368681" cy="682918"/>
            <a:chOff x="724986" y="3605478"/>
            <a:chExt cx="1368681" cy="682918"/>
          </a:xfrm>
        </p:grpSpPr>
        <p:grpSp>
          <p:nvGrpSpPr>
            <p:cNvPr id="3807" name="Google Shape;3807;p56"/>
            <p:cNvGrpSpPr/>
            <p:nvPr/>
          </p:nvGrpSpPr>
          <p:grpSpPr>
            <a:xfrm>
              <a:off x="1289102" y="3823629"/>
              <a:ext cx="240442" cy="250435"/>
              <a:chOff x="-165066" y="3843615"/>
              <a:chExt cx="221259" cy="230455"/>
            </a:xfrm>
          </p:grpSpPr>
          <p:sp>
            <p:nvSpPr>
              <p:cNvPr id="3808" name="Google Shape;3808;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56"/>
            <p:cNvGrpSpPr/>
            <p:nvPr/>
          </p:nvGrpSpPr>
          <p:grpSpPr>
            <a:xfrm>
              <a:off x="724986" y="3605478"/>
              <a:ext cx="1368681" cy="682918"/>
              <a:chOff x="724986" y="3605478"/>
              <a:chExt cx="1368681" cy="682918"/>
            </a:xfrm>
          </p:grpSpPr>
          <p:grpSp>
            <p:nvGrpSpPr>
              <p:cNvPr id="3829" name="Google Shape;3829;p56"/>
              <p:cNvGrpSpPr/>
              <p:nvPr/>
            </p:nvGrpSpPr>
            <p:grpSpPr>
              <a:xfrm>
                <a:off x="1498221" y="4047614"/>
                <a:ext cx="529172" cy="240783"/>
                <a:chOff x="1498221" y="4047614"/>
                <a:chExt cx="529172" cy="240783"/>
              </a:xfrm>
            </p:grpSpPr>
            <p:grpSp>
              <p:nvGrpSpPr>
                <p:cNvPr id="3830" name="Google Shape;3830;p56"/>
                <p:cNvGrpSpPr/>
                <p:nvPr/>
              </p:nvGrpSpPr>
              <p:grpSpPr>
                <a:xfrm>
                  <a:off x="1826655" y="4224370"/>
                  <a:ext cx="200738" cy="25631"/>
                  <a:chOff x="1826655" y="4224370"/>
                  <a:chExt cx="200738" cy="25631"/>
                </a:xfrm>
              </p:grpSpPr>
              <p:sp>
                <p:nvSpPr>
                  <p:cNvPr id="3831" name="Google Shape;3831;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56"/>
                <p:cNvGrpSpPr/>
                <p:nvPr/>
              </p:nvGrpSpPr>
              <p:grpSpPr>
                <a:xfrm>
                  <a:off x="1498221" y="4047614"/>
                  <a:ext cx="328444" cy="240783"/>
                  <a:chOff x="1498221" y="4047614"/>
                  <a:chExt cx="328444" cy="240783"/>
                </a:xfrm>
              </p:grpSpPr>
              <p:sp>
                <p:nvSpPr>
                  <p:cNvPr id="3834" name="Google Shape;3834;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5" name="Google Shape;3835;p56"/>
                  <p:cNvGrpSpPr/>
                  <p:nvPr/>
                </p:nvGrpSpPr>
                <p:grpSpPr>
                  <a:xfrm>
                    <a:off x="1498221" y="4047614"/>
                    <a:ext cx="150566" cy="190416"/>
                    <a:chOff x="1498221" y="4047614"/>
                    <a:chExt cx="150566" cy="190416"/>
                  </a:xfrm>
                </p:grpSpPr>
                <p:sp>
                  <p:nvSpPr>
                    <p:cNvPr id="3836" name="Google Shape;3836;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38" name="Google Shape;3838;p56"/>
              <p:cNvGrpSpPr/>
              <p:nvPr/>
            </p:nvGrpSpPr>
            <p:grpSpPr>
              <a:xfrm>
                <a:off x="1560718" y="3800594"/>
                <a:ext cx="532948" cy="302090"/>
                <a:chOff x="1560718" y="3800594"/>
                <a:chExt cx="532948" cy="302090"/>
              </a:xfrm>
            </p:grpSpPr>
            <p:grpSp>
              <p:nvGrpSpPr>
                <p:cNvPr id="3839" name="Google Shape;3839;p56"/>
                <p:cNvGrpSpPr/>
                <p:nvPr/>
              </p:nvGrpSpPr>
              <p:grpSpPr>
                <a:xfrm>
                  <a:off x="1912179" y="3827344"/>
                  <a:ext cx="181487" cy="25631"/>
                  <a:chOff x="1912179" y="3827344"/>
                  <a:chExt cx="181487" cy="25631"/>
                </a:xfrm>
              </p:grpSpPr>
              <p:sp>
                <p:nvSpPr>
                  <p:cNvPr id="3840" name="Google Shape;3840;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56"/>
                <p:cNvGrpSpPr/>
                <p:nvPr/>
              </p:nvGrpSpPr>
              <p:grpSpPr>
                <a:xfrm>
                  <a:off x="1912179" y="4044505"/>
                  <a:ext cx="181487" cy="25622"/>
                  <a:chOff x="1912179" y="4044506"/>
                  <a:chExt cx="181487" cy="25622"/>
                </a:xfrm>
              </p:grpSpPr>
              <p:sp>
                <p:nvSpPr>
                  <p:cNvPr id="3843" name="Google Shape;3843;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56"/>
                <p:cNvGrpSpPr/>
                <p:nvPr/>
              </p:nvGrpSpPr>
              <p:grpSpPr>
                <a:xfrm>
                  <a:off x="1560718" y="3800594"/>
                  <a:ext cx="351472" cy="302090"/>
                  <a:chOff x="1560718" y="3800594"/>
                  <a:chExt cx="351472" cy="302090"/>
                </a:xfrm>
              </p:grpSpPr>
              <p:grpSp>
                <p:nvGrpSpPr>
                  <p:cNvPr id="3846" name="Google Shape;3846;p56"/>
                  <p:cNvGrpSpPr/>
                  <p:nvPr/>
                </p:nvGrpSpPr>
                <p:grpSpPr>
                  <a:xfrm>
                    <a:off x="1560718" y="3842857"/>
                    <a:ext cx="173586" cy="217131"/>
                    <a:chOff x="1560718" y="3842857"/>
                    <a:chExt cx="173586" cy="217131"/>
                  </a:xfrm>
                </p:grpSpPr>
                <p:sp>
                  <p:nvSpPr>
                    <p:cNvPr id="3847" name="Google Shape;3847;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0" name="Google Shape;3850;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2" name="Google Shape;3852;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3" name="Google Shape;3853;p56"/>
              <p:cNvGrpSpPr/>
              <p:nvPr/>
            </p:nvGrpSpPr>
            <p:grpSpPr>
              <a:xfrm>
                <a:off x="785350" y="3605478"/>
                <a:ext cx="535311" cy="249245"/>
                <a:chOff x="785350" y="3605478"/>
                <a:chExt cx="535311" cy="249245"/>
              </a:xfrm>
            </p:grpSpPr>
            <p:grpSp>
              <p:nvGrpSpPr>
                <p:cNvPr id="3854" name="Google Shape;3854;p56"/>
                <p:cNvGrpSpPr/>
                <p:nvPr/>
              </p:nvGrpSpPr>
              <p:grpSpPr>
                <a:xfrm>
                  <a:off x="785350" y="3605478"/>
                  <a:ext cx="376191" cy="102736"/>
                  <a:chOff x="785350" y="3605478"/>
                  <a:chExt cx="376191" cy="102736"/>
                </a:xfrm>
              </p:grpSpPr>
              <p:sp>
                <p:nvSpPr>
                  <p:cNvPr id="3855" name="Google Shape;3855;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56"/>
                <p:cNvGrpSpPr/>
                <p:nvPr/>
              </p:nvGrpSpPr>
              <p:grpSpPr>
                <a:xfrm>
                  <a:off x="1161530" y="3655851"/>
                  <a:ext cx="159131" cy="198872"/>
                  <a:chOff x="1161530" y="3655851"/>
                  <a:chExt cx="159131" cy="198872"/>
                </a:xfrm>
              </p:grpSpPr>
              <p:sp>
                <p:nvSpPr>
                  <p:cNvPr id="3859" name="Google Shape;3859;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1" name="Google Shape;3861;p56"/>
              <p:cNvGrpSpPr/>
              <p:nvPr/>
            </p:nvGrpSpPr>
            <p:grpSpPr>
              <a:xfrm>
                <a:off x="785350" y="4047614"/>
                <a:ext cx="535311" cy="240783"/>
                <a:chOff x="785350" y="4047614"/>
                <a:chExt cx="535311" cy="240783"/>
              </a:xfrm>
            </p:grpSpPr>
            <p:grpSp>
              <p:nvGrpSpPr>
                <p:cNvPr id="3862" name="Google Shape;3862;p56"/>
                <p:cNvGrpSpPr/>
                <p:nvPr/>
              </p:nvGrpSpPr>
              <p:grpSpPr>
                <a:xfrm>
                  <a:off x="1161636" y="4047614"/>
                  <a:ext cx="159025" cy="190415"/>
                  <a:chOff x="1161636" y="4047614"/>
                  <a:chExt cx="159025" cy="190415"/>
                </a:xfrm>
              </p:grpSpPr>
              <p:sp>
                <p:nvSpPr>
                  <p:cNvPr id="3863" name="Google Shape;3863;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6"/>
                <p:cNvGrpSpPr/>
                <p:nvPr/>
              </p:nvGrpSpPr>
              <p:grpSpPr>
                <a:xfrm>
                  <a:off x="785350" y="4185661"/>
                  <a:ext cx="376191" cy="102736"/>
                  <a:chOff x="785350" y="4185661"/>
                  <a:chExt cx="376191" cy="102736"/>
                </a:xfrm>
              </p:grpSpPr>
              <p:sp>
                <p:nvSpPr>
                  <p:cNvPr id="3866" name="Google Shape;3866;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56"/>
              <p:cNvGrpSpPr/>
              <p:nvPr/>
            </p:nvGrpSpPr>
            <p:grpSpPr>
              <a:xfrm>
                <a:off x="1501054" y="3605478"/>
                <a:ext cx="526340" cy="249240"/>
                <a:chOff x="1501054" y="3605478"/>
                <a:chExt cx="526340" cy="249240"/>
              </a:xfrm>
            </p:grpSpPr>
            <p:grpSp>
              <p:nvGrpSpPr>
                <p:cNvPr id="3870" name="Google Shape;3870;p56"/>
                <p:cNvGrpSpPr/>
                <p:nvPr/>
              </p:nvGrpSpPr>
              <p:grpSpPr>
                <a:xfrm>
                  <a:off x="1834208" y="3643867"/>
                  <a:ext cx="193185" cy="25622"/>
                  <a:chOff x="1834208" y="3643867"/>
                  <a:chExt cx="193185" cy="25622"/>
                </a:xfrm>
              </p:grpSpPr>
              <p:sp>
                <p:nvSpPr>
                  <p:cNvPr id="3871" name="Google Shape;3871;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56"/>
                <p:cNvGrpSpPr/>
                <p:nvPr/>
              </p:nvGrpSpPr>
              <p:grpSpPr>
                <a:xfrm>
                  <a:off x="1501054" y="3605478"/>
                  <a:ext cx="333165" cy="249240"/>
                  <a:chOff x="1501054" y="3605478"/>
                  <a:chExt cx="333165" cy="249240"/>
                </a:xfrm>
              </p:grpSpPr>
              <p:sp>
                <p:nvSpPr>
                  <p:cNvPr id="3874" name="Google Shape;3874;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5" name="Google Shape;3875;p56"/>
                  <p:cNvGrpSpPr/>
                  <p:nvPr/>
                </p:nvGrpSpPr>
                <p:grpSpPr>
                  <a:xfrm>
                    <a:off x="1501054" y="3655851"/>
                    <a:ext cx="155286" cy="198867"/>
                    <a:chOff x="1501054" y="3655851"/>
                    <a:chExt cx="155286" cy="198867"/>
                  </a:xfrm>
                </p:grpSpPr>
                <p:sp>
                  <p:nvSpPr>
                    <p:cNvPr id="3876" name="Google Shape;3876;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8" name="Google Shape;3878;p56"/>
              <p:cNvGrpSpPr/>
              <p:nvPr/>
            </p:nvGrpSpPr>
            <p:grpSpPr>
              <a:xfrm>
                <a:off x="724986" y="3800594"/>
                <a:ext cx="532950" cy="302090"/>
                <a:chOff x="724986" y="3800594"/>
                <a:chExt cx="532950" cy="302090"/>
              </a:xfrm>
            </p:grpSpPr>
            <p:grpSp>
              <p:nvGrpSpPr>
                <p:cNvPr id="3879" name="Google Shape;3879;p56"/>
                <p:cNvGrpSpPr/>
                <p:nvPr/>
              </p:nvGrpSpPr>
              <p:grpSpPr>
                <a:xfrm>
                  <a:off x="724986" y="4044367"/>
                  <a:ext cx="181314" cy="25626"/>
                  <a:chOff x="724986" y="4044367"/>
                  <a:chExt cx="181314" cy="25626"/>
                </a:xfrm>
              </p:grpSpPr>
              <p:sp>
                <p:nvSpPr>
                  <p:cNvPr id="3880" name="Google Shape;3880;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56"/>
                <p:cNvGrpSpPr/>
                <p:nvPr/>
              </p:nvGrpSpPr>
              <p:grpSpPr>
                <a:xfrm>
                  <a:off x="906290" y="3800594"/>
                  <a:ext cx="351646" cy="302090"/>
                  <a:chOff x="906290" y="3800594"/>
                  <a:chExt cx="351646" cy="302090"/>
                </a:xfrm>
              </p:grpSpPr>
              <p:grpSp>
                <p:nvGrpSpPr>
                  <p:cNvPr id="3883" name="Google Shape;3883;p56"/>
                  <p:cNvGrpSpPr/>
                  <p:nvPr/>
                </p:nvGrpSpPr>
                <p:grpSpPr>
                  <a:xfrm>
                    <a:off x="1084172" y="3842857"/>
                    <a:ext cx="173764" cy="217131"/>
                    <a:chOff x="1084172" y="3842857"/>
                    <a:chExt cx="173764" cy="217131"/>
                  </a:xfrm>
                </p:grpSpPr>
                <p:grpSp>
                  <p:nvGrpSpPr>
                    <p:cNvPr id="3884" name="Google Shape;3884;p56"/>
                    <p:cNvGrpSpPr/>
                    <p:nvPr/>
                  </p:nvGrpSpPr>
                  <p:grpSpPr>
                    <a:xfrm>
                      <a:off x="1156862" y="3936509"/>
                      <a:ext cx="101073" cy="25622"/>
                      <a:chOff x="1156862" y="3936509"/>
                      <a:chExt cx="101073" cy="25622"/>
                    </a:xfrm>
                  </p:grpSpPr>
                  <p:sp>
                    <p:nvSpPr>
                      <p:cNvPr id="3885" name="Google Shape;3885;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56"/>
                <p:cNvGrpSpPr/>
                <p:nvPr/>
              </p:nvGrpSpPr>
              <p:grpSpPr>
                <a:xfrm>
                  <a:off x="724986" y="3830189"/>
                  <a:ext cx="189533" cy="25626"/>
                  <a:chOff x="724986" y="3830189"/>
                  <a:chExt cx="189533" cy="25626"/>
                </a:xfrm>
              </p:grpSpPr>
              <p:sp>
                <p:nvSpPr>
                  <p:cNvPr id="3891" name="Google Shape;3891;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93" name="Google Shape;3893;p56"/>
          <p:cNvGrpSpPr/>
          <p:nvPr/>
        </p:nvGrpSpPr>
        <p:grpSpPr>
          <a:xfrm>
            <a:off x="2249438" y="2249669"/>
            <a:ext cx="948701" cy="935378"/>
            <a:chOff x="2253298" y="2428317"/>
            <a:chExt cx="948701" cy="935378"/>
          </a:xfrm>
        </p:grpSpPr>
        <p:sp>
          <p:nvSpPr>
            <p:cNvPr id="3894" name="Google Shape;3894;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0"/>
        <p:cNvGrpSpPr/>
        <p:nvPr/>
      </p:nvGrpSpPr>
      <p:grpSpPr>
        <a:xfrm>
          <a:off x="0" y="0"/>
          <a:ext cx="0" cy="0"/>
          <a:chOff x="0" y="0"/>
          <a:chExt cx="0" cy="0"/>
        </a:xfrm>
      </p:grpSpPr>
      <p:grpSp>
        <p:nvGrpSpPr>
          <p:cNvPr id="3931" name="Google Shape;3931;p57"/>
          <p:cNvGrpSpPr/>
          <p:nvPr/>
        </p:nvGrpSpPr>
        <p:grpSpPr>
          <a:xfrm>
            <a:off x="3339745" y="952988"/>
            <a:ext cx="2363393" cy="1017867"/>
            <a:chOff x="3292400" y="1219146"/>
            <a:chExt cx="2615240" cy="1110239"/>
          </a:xfrm>
        </p:grpSpPr>
        <p:sp>
          <p:nvSpPr>
            <p:cNvPr id="3932" name="Google Shape;3932;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3933" name="Google Shape;3933;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34" name="Google Shape;3934;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3935" name="Google Shape;3935;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3936" name="Google Shape;3936;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3937" name="Google Shape;3937;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3938" name="Google Shape;3938;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3939" name="Google Shape;3939;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3940" name="Google Shape;3940;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3941" name="Google Shape;3941;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3942" name="Google Shape;3942;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3" name="Google Shape;3943;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44" name="Google Shape;3944;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5" name="Google Shape;3945;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46" name="Google Shape;3946;p57"/>
            <p:cNvGrpSpPr/>
            <p:nvPr/>
          </p:nvGrpSpPr>
          <p:grpSpPr>
            <a:xfrm>
              <a:off x="3748438" y="1378608"/>
              <a:ext cx="2159202" cy="903971"/>
              <a:chOff x="1683525" y="2179850"/>
              <a:chExt cx="4519050" cy="2134525"/>
            </a:xfrm>
          </p:grpSpPr>
          <p:sp>
            <p:nvSpPr>
              <p:cNvPr id="3947" name="Google Shape;3947;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8" name="Google Shape;3948;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49" name="Google Shape;3949;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0" name="Google Shape;3950;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1" name="Google Shape;3951;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2" name="Google Shape;3952;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3" name="Google Shape;3953;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4" name="Google Shape;3954;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5" name="Google Shape;3955;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6" name="Google Shape;3956;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7" name="Google Shape;3957;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3958" name="Google Shape;3958;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3959" name="Google Shape;3959;p57"/>
          <p:cNvGraphicFramePr/>
          <p:nvPr/>
        </p:nvGraphicFramePr>
        <p:xfrm>
          <a:off x="5935838" y="213046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3960" name="Google Shape;3960;p57"/>
          <p:cNvGrpSpPr/>
          <p:nvPr/>
        </p:nvGrpSpPr>
        <p:grpSpPr>
          <a:xfrm>
            <a:off x="5935948" y="3189058"/>
            <a:ext cx="2496964" cy="1001454"/>
            <a:chOff x="1919611" y="789980"/>
            <a:chExt cx="1474179" cy="606868"/>
          </a:xfrm>
        </p:grpSpPr>
        <p:cxnSp>
          <p:nvCxnSpPr>
            <p:cNvPr id="3961" name="Google Shape;3961;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2" name="Google Shape;3962;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3963" name="Google Shape;3963;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3964" name="Google Shape;3964;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3965" name="Google Shape;3965;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3966" name="Google Shape;3966;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3967" name="Google Shape;3967;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3968" name="Google Shape;3968;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3975" name="Google Shape;3975;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76" name="Google Shape;3976;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77" name="Google Shape;3977;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57"/>
          <p:cNvGrpSpPr/>
          <p:nvPr/>
        </p:nvGrpSpPr>
        <p:grpSpPr>
          <a:xfrm>
            <a:off x="712562" y="998017"/>
            <a:ext cx="2394370" cy="976502"/>
            <a:chOff x="749309" y="1112739"/>
            <a:chExt cx="2371603" cy="976502"/>
          </a:xfrm>
        </p:grpSpPr>
        <p:sp>
          <p:nvSpPr>
            <p:cNvPr id="3979" name="Google Shape;3979;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011" name="Google Shape;4011;p57"/>
          <p:cNvGraphicFramePr/>
          <p:nvPr/>
        </p:nvGraphicFramePr>
        <p:xfrm>
          <a:off x="5935863" y="996311"/>
          <a:ext cx="3000000" cy="3000000"/>
        </p:xfrm>
        <a:graphic>
          <a:graphicData uri="http://schemas.openxmlformats.org/drawingml/2006/table">
            <a:tbl>
              <a:tblPr>
                <a:noFill/>
                <a:tableStyleId>{891D295F-F2DB-483C-83CA-89D6304ECC46}</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012" name="Google Shape;4012;p57"/>
          <p:cNvGraphicFramePr/>
          <p:nvPr/>
        </p:nvGraphicFramePr>
        <p:xfrm>
          <a:off x="3342575" y="2130461"/>
          <a:ext cx="3000000" cy="3000000"/>
        </p:xfrm>
        <a:graphic>
          <a:graphicData uri="http://schemas.openxmlformats.org/drawingml/2006/table">
            <a:tbl>
              <a:tblPr>
                <a:noFill/>
                <a:tableStyleId>{891D295F-F2DB-483C-83CA-89D6304ECC46}</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13" name="Google Shape;4013;p57"/>
          <p:cNvGrpSpPr/>
          <p:nvPr/>
        </p:nvGrpSpPr>
        <p:grpSpPr>
          <a:xfrm>
            <a:off x="4086505" y="2517104"/>
            <a:ext cx="1517436" cy="74460"/>
            <a:chOff x="3980086" y="2804397"/>
            <a:chExt cx="1227600" cy="66900"/>
          </a:xfrm>
        </p:grpSpPr>
        <p:sp>
          <p:nvSpPr>
            <p:cNvPr id="4014" name="Google Shape;4014;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57"/>
          <p:cNvGrpSpPr/>
          <p:nvPr/>
        </p:nvGrpSpPr>
        <p:grpSpPr>
          <a:xfrm>
            <a:off x="4711569" y="2809692"/>
            <a:ext cx="892956" cy="74460"/>
            <a:chOff x="3980086" y="2804397"/>
            <a:chExt cx="1227600" cy="66900"/>
          </a:xfrm>
        </p:grpSpPr>
        <p:sp>
          <p:nvSpPr>
            <p:cNvPr id="4017" name="Google Shape;4017;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57"/>
          <p:cNvGrpSpPr/>
          <p:nvPr/>
        </p:nvGrpSpPr>
        <p:grpSpPr>
          <a:xfrm>
            <a:off x="3344661" y="3168575"/>
            <a:ext cx="2363244" cy="1005943"/>
            <a:chOff x="3358415" y="3361302"/>
            <a:chExt cx="2363244" cy="1024695"/>
          </a:xfrm>
        </p:grpSpPr>
        <p:grpSp>
          <p:nvGrpSpPr>
            <p:cNvPr id="4020" name="Google Shape;4020;p57"/>
            <p:cNvGrpSpPr/>
            <p:nvPr/>
          </p:nvGrpSpPr>
          <p:grpSpPr>
            <a:xfrm>
              <a:off x="3358415" y="3361302"/>
              <a:ext cx="441300" cy="1024695"/>
              <a:chOff x="3358415" y="3361302"/>
              <a:chExt cx="441300" cy="1024695"/>
            </a:xfrm>
          </p:grpSpPr>
          <p:sp>
            <p:nvSpPr>
              <p:cNvPr id="4021" name="Google Shape;4021;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57"/>
            <p:cNvGrpSpPr/>
            <p:nvPr/>
          </p:nvGrpSpPr>
          <p:grpSpPr>
            <a:xfrm>
              <a:off x="3838901" y="3361302"/>
              <a:ext cx="441300" cy="1024695"/>
              <a:chOff x="3838901" y="3361302"/>
              <a:chExt cx="441300" cy="1024695"/>
            </a:xfrm>
          </p:grpSpPr>
          <p:sp>
            <p:nvSpPr>
              <p:cNvPr id="4028" name="Google Shape;4028;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57"/>
            <p:cNvGrpSpPr/>
            <p:nvPr/>
          </p:nvGrpSpPr>
          <p:grpSpPr>
            <a:xfrm>
              <a:off x="4319387" y="3361302"/>
              <a:ext cx="441300" cy="1024695"/>
              <a:chOff x="4319387" y="3361302"/>
              <a:chExt cx="441300" cy="1024695"/>
            </a:xfrm>
          </p:grpSpPr>
          <p:sp>
            <p:nvSpPr>
              <p:cNvPr id="4035" name="Google Shape;4035;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57"/>
            <p:cNvGrpSpPr/>
            <p:nvPr/>
          </p:nvGrpSpPr>
          <p:grpSpPr>
            <a:xfrm>
              <a:off x="4799873" y="3361302"/>
              <a:ext cx="441300" cy="1024695"/>
              <a:chOff x="4799873" y="3361302"/>
              <a:chExt cx="441300" cy="1024695"/>
            </a:xfrm>
          </p:grpSpPr>
          <p:sp>
            <p:nvSpPr>
              <p:cNvPr id="4042" name="Google Shape;4042;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57"/>
            <p:cNvGrpSpPr/>
            <p:nvPr/>
          </p:nvGrpSpPr>
          <p:grpSpPr>
            <a:xfrm>
              <a:off x="5280360" y="3361302"/>
              <a:ext cx="441300" cy="1024695"/>
              <a:chOff x="5280360" y="3361302"/>
              <a:chExt cx="441300" cy="1024695"/>
            </a:xfrm>
          </p:grpSpPr>
          <p:sp>
            <p:nvSpPr>
              <p:cNvPr id="4049" name="Google Shape;4049;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055" name="Google Shape;4055;p57"/>
          <p:cNvGraphicFramePr/>
          <p:nvPr/>
        </p:nvGraphicFramePr>
        <p:xfrm>
          <a:off x="711088" y="2130461"/>
          <a:ext cx="3000000" cy="3000000"/>
        </p:xfrm>
        <a:graphic>
          <a:graphicData uri="http://schemas.openxmlformats.org/drawingml/2006/table">
            <a:tbl>
              <a:tblPr>
                <a:noFill/>
                <a:tableStyleId>{891D295F-F2DB-483C-83CA-89D6304ECC46}</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056" name="Google Shape;4056;p57"/>
          <p:cNvGrpSpPr/>
          <p:nvPr/>
        </p:nvGrpSpPr>
        <p:grpSpPr>
          <a:xfrm>
            <a:off x="712613" y="3180186"/>
            <a:ext cx="2403614" cy="1005900"/>
            <a:chOff x="726450" y="3372825"/>
            <a:chExt cx="2403614" cy="1005900"/>
          </a:xfrm>
        </p:grpSpPr>
        <p:grpSp>
          <p:nvGrpSpPr>
            <p:cNvPr id="4057" name="Google Shape;4057;p57"/>
            <p:cNvGrpSpPr/>
            <p:nvPr/>
          </p:nvGrpSpPr>
          <p:grpSpPr>
            <a:xfrm>
              <a:off x="726450" y="3696000"/>
              <a:ext cx="2403614" cy="500898"/>
              <a:chOff x="726450" y="3696000"/>
              <a:chExt cx="2403614" cy="500898"/>
            </a:xfrm>
          </p:grpSpPr>
          <p:sp>
            <p:nvSpPr>
              <p:cNvPr id="4058" name="Google Shape;4058;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59" name="Google Shape;4059;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0" name="Google Shape;4060;p57"/>
            <p:cNvGrpSpPr/>
            <p:nvPr/>
          </p:nvGrpSpPr>
          <p:grpSpPr>
            <a:xfrm>
              <a:off x="1348050" y="3372825"/>
              <a:ext cx="1720425" cy="1005900"/>
              <a:chOff x="1348050" y="3372825"/>
              <a:chExt cx="1720425" cy="1005900"/>
            </a:xfrm>
          </p:grpSpPr>
          <p:sp>
            <p:nvSpPr>
              <p:cNvPr id="4061" name="Google Shape;4061;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2" name="Google Shape;4062;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3" name="Google Shape;4063;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4" name="Google Shape;4064;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065" name="Google Shape;4065;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066" name="Google Shape;4066;p57"/>
            <p:cNvGrpSpPr/>
            <p:nvPr/>
          </p:nvGrpSpPr>
          <p:grpSpPr>
            <a:xfrm>
              <a:off x="1455707" y="3731058"/>
              <a:ext cx="1491150" cy="417657"/>
              <a:chOff x="1455707" y="3731058"/>
              <a:chExt cx="1491150" cy="417657"/>
            </a:xfrm>
          </p:grpSpPr>
          <p:grpSp>
            <p:nvGrpSpPr>
              <p:cNvPr id="4067" name="Google Shape;4067;p57"/>
              <p:cNvGrpSpPr/>
              <p:nvPr/>
            </p:nvGrpSpPr>
            <p:grpSpPr>
              <a:xfrm>
                <a:off x="1472938" y="3745828"/>
                <a:ext cx="72126" cy="53788"/>
                <a:chOff x="1472938" y="3745828"/>
                <a:chExt cx="72126" cy="53788"/>
              </a:xfrm>
            </p:grpSpPr>
            <p:sp>
              <p:nvSpPr>
                <p:cNvPr id="4068" name="Google Shape;4068;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57"/>
              <p:cNvGrpSpPr/>
              <p:nvPr/>
            </p:nvGrpSpPr>
            <p:grpSpPr>
              <a:xfrm>
                <a:off x="1819181" y="4089633"/>
                <a:ext cx="72126" cy="53788"/>
                <a:chOff x="1819181" y="4089633"/>
                <a:chExt cx="72126" cy="53788"/>
              </a:xfrm>
            </p:grpSpPr>
            <p:sp>
              <p:nvSpPr>
                <p:cNvPr id="4071" name="Google Shape;4071;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57"/>
              <p:cNvGrpSpPr/>
              <p:nvPr/>
            </p:nvGrpSpPr>
            <p:grpSpPr>
              <a:xfrm>
                <a:off x="1455707" y="4084171"/>
                <a:ext cx="64321" cy="64544"/>
                <a:chOff x="1455707" y="4084171"/>
                <a:chExt cx="64321" cy="64544"/>
              </a:xfrm>
            </p:grpSpPr>
            <p:sp>
              <p:nvSpPr>
                <p:cNvPr id="4074" name="Google Shape;4074;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6" name="Google Shape;4076;p57"/>
              <p:cNvGrpSpPr/>
              <p:nvPr/>
            </p:nvGrpSpPr>
            <p:grpSpPr>
              <a:xfrm>
                <a:off x="1818610" y="3731058"/>
                <a:ext cx="64321" cy="64544"/>
                <a:chOff x="1818610" y="3731058"/>
                <a:chExt cx="64321" cy="64544"/>
              </a:xfrm>
            </p:grpSpPr>
            <p:sp>
              <p:nvSpPr>
                <p:cNvPr id="4077" name="Google Shape;4077;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9" name="Google Shape;4079;p57"/>
              <p:cNvGrpSpPr/>
              <p:nvPr/>
            </p:nvGrpSpPr>
            <p:grpSpPr>
              <a:xfrm>
                <a:off x="2172491" y="4089633"/>
                <a:ext cx="72126" cy="53788"/>
                <a:chOff x="2172491" y="4089633"/>
                <a:chExt cx="72126" cy="53788"/>
              </a:xfrm>
            </p:grpSpPr>
            <p:sp>
              <p:nvSpPr>
                <p:cNvPr id="4080" name="Google Shape;4080;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2" name="Google Shape;4082;p57"/>
              <p:cNvGrpSpPr/>
              <p:nvPr/>
            </p:nvGrpSpPr>
            <p:grpSpPr>
              <a:xfrm>
                <a:off x="2171920" y="3731058"/>
                <a:ext cx="64321" cy="64544"/>
                <a:chOff x="2171920" y="3731058"/>
                <a:chExt cx="64321" cy="64544"/>
              </a:xfrm>
            </p:grpSpPr>
            <p:sp>
              <p:nvSpPr>
                <p:cNvPr id="4083" name="Google Shape;4083;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57"/>
              <p:cNvGrpSpPr/>
              <p:nvPr/>
            </p:nvGrpSpPr>
            <p:grpSpPr>
              <a:xfrm>
                <a:off x="2874730" y="3745828"/>
                <a:ext cx="72126" cy="53788"/>
                <a:chOff x="2874730" y="3745828"/>
                <a:chExt cx="72126" cy="53788"/>
              </a:xfrm>
            </p:grpSpPr>
            <p:sp>
              <p:nvSpPr>
                <p:cNvPr id="4086" name="Google Shape;4086;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57"/>
              <p:cNvGrpSpPr/>
              <p:nvPr/>
            </p:nvGrpSpPr>
            <p:grpSpPr>
              <a:xfrm>
                <a:off x="2878589" y="4081481"/>
                <a:ext cx="64321" cy="64544"/>
                <a:chOff x="2878589" y="4081481"/>
                <a:chExt cx="64321" cy="64544"/>
              </a:xfrm>
            </p:grpSpPr>
            <p:sp>
              <p:nvSpPr>
                <p:cNvPr id="4089" name="Google Shape;4089;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57"/>
              <p:cNvGrpSpPr/>
              <p:nvPr/>
            </p:nvGrpSpPr>
            <p:grpSpPr>
              <a:xfrm>
                <a:off x="2525796" y="4089633"/>
                <a:ext cx="72126" cy="53788"/>
                <a:chOff x="2525796" y="4089633"/>
                <a:chExt cx="72126" cy="53788"/>
              </a:xfrm>
            </p:grpSpPr>
            <p:sp>
              <p:nvSpPr>
                <p:cNvPr id="4092" name="Google Shape;4092;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57"/>
              <p:cNvGrpSpPr/>
              <p:nvPr/>
            </p:nvGrpSpPr>
            <p:grpSpPr>
              <a:xfrm>
                <a:off x="2525225" y="3731058"/>
                <a:ext cx="64321" cy="64544"/>
                <a:chOff x="2525225" y="3731058"/>
                <a:chExt cx="64321" cy="64544"/>
              </a:xfrm>
            </p:grpSpPr>
            <p:sp>
              <p:nvSpPr>
                <p:cNvPr id="4095" name="Google Shape;4095;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00"/>
        <p:cNvGrpSpPr/>
        <p:nvPr/>
      </p:nvGrpSpPr>
      <p:grpSpPr>
        <a:xfrm>
          <a:off x="0" y="0"/>
          <a:ext cx="0" cy="0"/>
          <a:chOff x="0" y="0"/>
          <a:chExt cx="0" cy="0"/>
        </a:xfrm>
      </p:grpSpPr>
      <p:grpSp>
        <p:nvGrpSpPr>
          <p:cNvPr id="4101" name="Google Shape;4101;p58"/>
          <p:cNvGrpSpPr/>
          <p:nvPr/>
        </p:nvGrpSpPr>
        <p:grpSpPr>
          <a:xfrm>
            <a:off x="5780153" y="1859606"/>
            <a:ext cx="671400" cy="674856"/>
            <a:chOff x="5780148" y="1859605"/>
            <a:chExt cx="671400" cy="674856"/>
          </a:xfrm>
        </p:grpSpPr>
        <p:sp>
          <p:nvSpPr>
            <p:cNvPr id="4102" name="Google Shape;4102;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58"/>
          <p:cNvGrpSpPr/>
          <p:nvPr/>
        </p:nvGrpSpPr>
        <p:grpSpPr>
          <a:xfrm>
            <a:off x="716996" y="971307"/>
            <a:ext cx="845921" cy="690752"/>
            <a:chOff x="732428" y="1198513"/>
            <a:chExt cx="845921" cy="690752"/>
          </a:xfrm>
        </p:grpSpPr>
        <p:grpSp>
          <p:nvGrpSpPr>
            <p:cNvPr id="4107" name="Google Shape;4107;p58"/>
            <p:cNvGrpSpPr/>
            <p:nvPr/>
          </p:nvGrpSpPr>
          <p:grpSpPr>
            <a:xfrm>
              <a:off x="823030" y="1198513"/>
              <a:ext cx="755319" cy="690752"/>
              <a:chOff x="823030" y="1198513"/>
              <a:chExt cx="755319" cy="690752"/>
            </a:xfrm>
          </p:grpSpPr>
          <p:sp>
            <p:nvSpPr>
              <p:cNvPr id="4108" name="Google Shape;4108;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58"/>
            <p:cNvGrpSpPr/>
            <p:nvPr/>
          </p:nvGrpSpPr>
          <p:grpSpPr>
            <a:xfrm>
              <a:off x="732428" y="1239937"/>
              <a:ext cx="739912" cy="607886"/>
              <a:chOff x="732428" y="1239937"/>
              <a:chExt cx="739912" cy="607886"/>
            </a:xfrm>
          </p:grpSpPr>
          <p:sp>
            <p:nvSpPr>
              <p:cNvPr id="4111" name="Google Shape;4111;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58"/>
            <p:cNvGrpSpPr/>
            <p:nvPr/>
          </p:nvGrpSpPr>
          <p:grpSpPr>
            <a:xfrm>
              <a:off x="732428" y="1277018"/>
              <a:ext cx="702832" cy="533758"/>
              <a:chOff x="732428" y="1277018"/>
              <a:chExt cx="702832" cy="533758"/>
            </a:xfrm>
          </p:grpSpPr>
          <p:sp>
            <p:nvSpPr>
              <p:cNvPr id="4114" name="Google Shape;4114;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58"/>
            <p:cNvGrpSpPr/>
            <p:nvPr/>
          </p:nvGrpSpPr>
          <p:grpSpPr>
            <a:xfrm>
              <a:off x="931170" y="1306653"/>
              <a:ext cx="647179" cy="474455"/>
              <a:chOff x="931170" y="1306653"/>
              <a:chExt cx="647179" cy="474455"/>
            </a:xfrm>
          </p:grpSpPr>
          <p:sp>
            <p:nvSpPr>
              <p:cNvPr id="4117" name="Google Shape;4117;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58"/>
          <p:cNvGrpSpPr/>
          <p:nvPr/>
        </p:nvGrpSpPr>
        <p:grpSpPr>
          <a:xfrm>
            <a:off x="3948605" y="971313"/>
            <a:ext cx="634656" cy="699982"/>
            <a:chOff x="5985650" y="2860025"/>
            <a:chExt cx="1396075" cy="1539775"/>
          </a:xfrm>
        </p:grpSpPr>
        <p:sp>
          <p:nvSpPr>
            <p:cNvPr id="4121" name="Google Shape;4121;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58"/>
          <p:cNvGrpSpPr/>
          <p:nvPr/>
        </p:nvGrpSpPr>
        <p:grpSpPr>
          <a:xfrm>
            <a:off x="4704254" y="971307"/>
            <a:ext cx="725845" cy="699975"/>
            <a:chOff x="4249973" y="1201875"/>
            <a:chExt cx="1958568" cy="1888762"/>
          </a:xfrm>
        </p:grpSpPr>
        <p:sp>
          <p:nvSpPr>
            <p:cNvPr id="4154" name="Google Shape;4154;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58"/>
            <p:cNvGrpSpPr/>
            <p:nvPr/>
          </p:nvGrpSpPr>
          <p:grpSpPr>
            <a:xfrm>
              <a:off x="5853086" y="1789142"/>
              <a:ext cx="355454" cy="1048099"/>
              <a:chOff x="5576108" y="2016725"/>
              <a:chExt cx="565200" cy="1666560"/>
            </a:xfrm>
          </p:grpSpPr>
          <p:sp>
            <p:nvSpPr>
              <p:cNvPr id="4156" name="Google Shape;4156;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57" name="Google Shape;4157;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58"/>
            <p:cNvGrpSpPr/>
            <p:nvPr/>
          </p:nvGrpSpPr>
          <p:grpSpPr>
            <a:xfrm>
              <a:off x="4869455" y="2691676"/>
              <a:ext cx="1013897" cy="398961"/>
              <a:chOff x="4012057" y="3451825"/>
              <a:chExt cx="1612175" cy="634379"/>
            </a:xfrm>
          </p:grpSpPr>
          <p:sp>
            <p:nvSpPr>
              <p:cNvPr id="4159" name="Google Shape;4159;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0" name="Google Shape;4160;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58"/>
            <p:cNvGrpSpPr/>
            <p:nvPr/>
          </p:nvGrpSpPr>
          <p:grpSpPr>
            <a:xfrm>
              <a:off x="4276937" y="2155961"/>
              <a:ext cx="651965" cy="891358"/>
              <a:chOff x="3069908" y="2599997"/>
              <a:chExt cx="1036675" cy="1417328"/>
            </a:xfrm>
          </p:grpSpPr>
          <p:sp>
            <p:nvSpPr>
              <p:cNvPr id="4162" name="Google Shape;4162;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3" name="Google Shape;4163;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58"/>
            <p:cNvGrpSpPr/>
            <p:nvPr/>
          </p:nvGrpSpPr>
          <p:grpSpPr>
            <a:xfrm>
              <a:off x="5054918" y="1201875"/>
              <a:ext cx="999548" cy="602711"/>
              <a:chOff x="4306958" y="1082925"/>
              <a:chExt cx="1589359" cy="958358"/>
            </a:xfrm>
          </p:grpSpPr>
          <p:sp>
            <p:nvSpPr>
              <p:cNvPr id="4165" name="Google Shape;4165;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6" name="Google Shape;4166;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58"/>
            <p:cNvGrpSpPr/>
            <p:nvPr/>
          </p:nvGrpSpPr>
          <p:grpSpPr>
            <a:xfrm>
              <a:off x="4249973" y="1303451"/>
              <a:ext cx="799317" cy="841334"/>
              <a:chOff x="3027033" y="1244439"/>
              <a:chExt cx="1270977" cy="1337786"/>
            </a:xfrm>
          </p:grpSpPr>
          <p:sp>
            <p:nvSpPr>
              <p:cNvPr id="4168" name="Google Shape;4168;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9" name="Google Shape;4169;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0" name="Google Shape;4170;p58"/>
          <p:cNvGrpSpPr/>
          <p:nvPr/>
        </p:nvGrpSpPr>
        <p:grpSpPr>
          <a:xfrm>
            <a:off x="4057119" y="1858087"/>
            <a:ext cx="750769" cy="683784"/>
            <a:chOff x="4204684" y="2104422"/>
            <a:chExt cx="699822" cy="637382"/>
          </a:xfrm>
        </p:grpSpPr>
        <p:grpSp>
          <p:nvGrpSpPr>
            <p:cNvPr id="4171" name="Google Shape;4171;p58"/>
            <p:cNvGrpSpPr/>
            <p:nvPr/>
          </p:nvGrpSpPr>
          <p:grpSpPr>
            <a:xfrm>
              <a:off x="4204684" y="2430067"/>
              <a:ext cx="342957" cy="311738"/>
              <a:chOff x="4204684" y="2430067"/>
              <a:chExt cx="342957" cy="311738"/>
            </a:xfrm>
          </p:grpSpPr>
          <p:sp>
            <p:nvSpPr>
              <p:cNvPr id="4172" name="Google Shape;4172;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58"/>
            <p:cNvGrpSpPr/>
            <p:nvPr/>
          </p:nvGrpSpPr>
          <p:grpSpPr>
            <a:xfrm>
              <a:off x="4561586" y="2430067"/>
              <a:ext cx="342920" cy="311738"/>
              <a:chOff x="4561586" y="2430067"/>
              <a:chExt cx="342920" cy="311738"/>
            </a:xfrm>
          </p:grpSpPr>
          <p:sp>
            <p:nvSpPr>
              <p:cNvPr id="4175" name="Google Shape;4175;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58"/>
            <p:cNvGrpSpPr/>
            <p:nvPr/>
          </p:nvGrpSpPr>
          <p:grpSpPr>
            <a:xfrm>
              <a:off x="4561586" y="2104422"/>
              <a:ext cx="342920" cy="311738"/>
              <a:chOff x="4561586" y="2104422"/>
              <a:chExt cx="342920" cy="311738"/>
            </a:xfrm>
          </p:grpSpPr>
          <p:sp>
            <p:nvSpPr>
              <p:cNvPr id="4178" name="Google Shape;4178;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58"/>
            <p:cNvGrpSpPr/>
            <p:nvPr/>
          </p:nvGrpSpPr>
          <p:grpSpPr>
            <a:xfrm>
              <a:off x="4204684" y="2104422"/>
              <a:ext cx="342957" cy="311664"/>
              <a:chOff x="4204684" y="2104422"/>
              <a:chExt cx="342957" cy="311664"/>
            </a:xfrm>
          </p:grpSpPr>
          <p:sp>
            <p:nvSpPr>
              <p:cNvPr id="4181" name="Google Shape;4181;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3" name="Google Shape;4183;p58"/>
          <p:cNvGrpSpPr/>
          <p:nvPr/>
        </p:nvGrpSpPr>
        <p:grpSpPr>
          <a:xfrm>
            <a:off x="5521552" y="971301"/>
            <a:ext cx="660591" cy="688867"/>
            <a:chOff x="5830645" y="1267368"/>
            <a:chExt cx="530340" cy="553040"/>
          </a:xfrm>
        </p:grpSpPr>
        <p:sp>
          <p:nvSpPr>
            <p:cNvPr id="4184" name="Google Shape;4184;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5" name="Google Shape;4185;p58"/>
            <p:cNvGrpSpPr/>
            <p:nvPr/>
          </p:nvGrpSpPr>
          <p:grpSpPr>
            <a:xfrm>
              <a:off x="5830645" y="1267368"/>
              <a:ext cx="259743" cy="269909"/>
              <a:chOff x="5830645" y="1267368"/>
              <a:chExt cx="259743" cy="269909"/>
            </a:xfrm>
          </p:grpSpPr>
          <p:sp>
            <p:nvSpPr>
              <p:cNvPr id="4186" name="Google Shape;4186;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58"/>
            <p:cNvGrpSpPr/>
            <p:nvPr/>
          </p:nvGrpSpPr>
          <p:grpSpPr>
            <a:xfrm>
              <a:off x="6101293" y="1267368"/>
              <a:ext cx="259692" cy="269909"/>
              <a:chOff x="6101293" y="1267368"/>
              <a:chExt cx="259692" cy="269909"/>
            </a:xfrm>
          </p:grpSpPr>
          <p:sp>
            <p:nvSpPr>
              <p:cNvPr id="4189" name="Google Shape;4189;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58"/>
            <p:cNvGrpSpPr/>
            <p:nvPr/>
          </p:nvGrpSpPr>
          <p:grpSpPr>
            <a:xfrm>
              <a:off x="5830645" y="1550500"/>
              <a:ext cx="259692" cy="269909"/>
              <a:chOff x="5830645" y="1550500"/>
              <a:chExt cx="259692" cy="269909"/>
            </a:xfrm>
          </p:grpSpPr>
          <p:sp>
            <p:nvSpPr>
              <p:cNvPr id="4192" name="Google Shape;4192;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58"/>
            <p:cNvGrpSpPr/>
            <p:nvPr/>
          </p:nvGrpSpPr>
          <p:grpSpPr>
            <a:xfrm>
              <a:off x="6101293" y="1550500"/>
              <a:ext cx="259692" cy="269909"/>
              <a:chOff x="6101293" y="1550500"/>
              <a:chExt cx="259692" cy="269909"/>
            </a:xfrm>
          </p:grpSpPr>
          <p:sp>
            <p:nvSpPr>
              <p:cNvPr id="4195" name="Google Shape;4195;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7" name="Google Shape;4197;p58"/>
          <p:cNvGrpSpPr/>
          <p:nvPr/>
        </p:nvGrpSpPr>
        <p:grpSpPr>
          <a:xfrm>
            <a:off x="723705" y="1861761"/>
            <a:ext cx="697154" cy="679574"/>
            <a:chOff x="2679875" y="2361475"/>
            <a:chExt cx="780425" cy="760575"/>
          </a:xfrm>
        </p:grpSpPr>
        <p:sp>
          <p:nvSpPr>
            <p:cNvPr id="4198" name="Google Shape;4198;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58"/>
          <p:cNvGrpSpPr/>
          <p:nvPr/>
        </p:nvGrpSpPr>
        <p:grpSpPr>
          <a:xfrm>
            <a:off x="3122864" y="971353"/>
            <a:ext cx="735829" cy="684547"/>
            <a:chOff x="3351965" y="1148808"/>
            <a:chExt cx="750770" cy="698375"/>
          </a:xfrm>
        </p:grpSpPr>
        <p:grpSp>
          <p:nvGrpSpPr>
            <p:cNvPr id="4205" name="Google Shape;4205;p58"/>
            <p:cNvGrpSpPr/>
            <p:nvPr/>
          </p:nvGrpSpPr>
          <p:grpSpPr>
            <a:xfrm>
              <a:off x="3586796" y="1148808"/>
              <a:ext cx="294857" cy="286830"/>
              <a:chOff x="3750225" y="1774000"/>
              <a:chExt cx="149575" cy="145525"/>
            </a:xfrm>
          </p:grpSpPr>
          <p:sp>
            <p:nvSpPr>
              <p:cNvPr id="4206" name="Google Shape;4206;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58"/>
            <p:cNvGrpSpPr/>
            <p:nvPr/>
          </p:nvGrpSpPr>
          <p:grpSpPr>
            <a:xfrm>
              <a:off x="3779245" y="1375768"/>
              <a:ext cx="323490" cy="286978"/>
              <a:chOff x="3847850" y="1889150"/>
              <a:chExt cx="164100" cy="145600"/>
            </a:xfrm>
          </p:grpSpPr>
          <p:sp>
            <p:nvSpPr>
              <p:cNvPr id="4209" name="Google Shape;4209;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58"/>
            <p:cNvGrpSpPr/>
            <p:nvPr/>
          </p:nvGrpSpPr>
          <p:grpSpPr>
            <a:xfrm>
              <a:off x="3351965" y="1330435"/>
              <a:ext cx="295449" cy="285401"/>
              <a:chOff x="3631100" y="1866150"/>
              <a:chExt cx="149875" cy="144800"/>
            </a:xfrm>
          </p:grpSpPr>
          <p:sp>
            <p:nvSpPr>
              <p:cNvPr id="4212" name="Google Shape;4212;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58"/>
            <p:cNvGrpSpPr/>
            <p:nvPr/>
          </p:nvGrpSpPr>
          <p:grpSpPr>
            <a:xfrm>
              <a:off x="3548208" y="1560352"/>
              <a:ext cx="294808" cy="286830"/>
              <a:chOff x="3730650" y="1982800"/>
              <a:chExt cx="149550" cy="145525"/>
            </a:xfrm>
          </p:grpSpPr>
          <p:sp>
            <p:nvSpPr>
              <p:cNvPr id="4215" name="Google Shape;4215;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7" name="Google Shape;4217;p58"/>
          <p:cNvGrpSpPr/>
          <p:nvPr/>
        </p:nvGrpSpPr>
        <p:grpSpPr>
          <a:xfrm>
            <a:off x="7624517" y="971307"/>
            <a:ext cx="804565" cy="677795"/>
            <a:chOff x="7636443" y="1204988"/>
            <a:chExt cx="804565" cy="677795"/>
          </a:xfrm>
        </p:grpSpPr>
        <p:grpSp>
          <p:nvGrpSpPr>
            <p:cNvPr id="4218" name="Google Shape;4218;p58"/>
            <p:cNvGrpSpPr/>
            <p:nvPr/>
          </p:nvGrpSpPr>
          <p:grpSpPr>
            <a:xfrm>
              <a:off x="7636443" y="1509705"/>
              <a:ext cx="804565" cy="373078"/>
              <a:chOff x="7636443" y="1509705"/>
              <a:chExt cx="804565" cy="373078"/>
            </a:xfrm>
          </p:grpSpPr>
          <p:sp>
            <p:nvSpPr>
              <p:cNvPr id="4219" name="Google Shape;4219;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58"/>
            <p:cNvGrpSpPr/>
            <p:nvPr/>
          </p:nvGrpSpPr>
          <p:grpSpPr>
            <a:xfrm>
              <a:off x="7636443" y="1408133"/>
              <a:ext cx="804565" cy="373078"/>
              <a:chOff x="7636443" y="1408133"/>
              <a:chExt cx="804565" cy="373078"/>
            </a:xfrm>
          </p:grpSpPr>
          <p:sp>
            <p:nvSpPr>
              <p:cNvPr id="4222" name="Google Shape;4222;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58"/>
            <p:cNvGrpSpPr/>
            <p:nvPr/>
          </p:nvGrpSpPr>
          <p:grpSpPr>
            <a:xfrm>
              <a:off x="7636443" y="1306560"/>
              <a:ext cx="804565" cy="373078"/>
              <a:chOff x="7636443" y="1306560"/>
              <a:chExt cx="804565" cy="373078"/>
            </a:xfrm>
          </p:grpSpPr>
          <p:sp>
            <p:nvSpPr>
              <p:cNvPr id="4225" name="Google Shape;4225;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58"/>
            <p:cNvGrpSpPr/>
            <p:nvPr/>
          </p:nvGrpSpPr>
          <p:grpSpPr>
            <a:xfrm>
              <a:off x="7636443" y="1204988"/>
              <a:ext cx="804565" cy="373078"/>
              <a:chOff x="7636443" y="1204988"/>
              <a:chExt cx="804565" cy="373078"/>
            </a:xfrm>
          </p:grpSpPr>
          <p:sp>
            <p:nvSpPr>
              <p:cNvPr id="4228" name="Google Shape;4228;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0" name="Google Shape;4230;p58"/>
          <p:cNvGrpSpPr/>
          <p:nvPr/>
        </p:nvGrpSpPr>
        <p:grpSpPr>
          <a:xfrm>
            <a:off x="4963363" y="1878721"/>
            <a:ext cx="661339" cy="661188"/>
            <a:chOff x="3990000" y="975400"/>
            <a:chExt cx="3934200" cy="3933300"/>
          </a:xfrm>
        </p:grpSpPr>
        <p:sp>
          <p:nvSpPr>
            <p:cNvPr id="4231" name="Google Shape;4231;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8"/>
          <p:cNvGrpSpPr/>
          <p:nvPr/>
        </p:nvGrpSpPr>
        <p:grpSpPr>
          <a:xfrm>
            <a:off x="6607011" y="1857359"/>
            <a:ext cx="868881" cy="684241"/>
            <a:chOff x="6598259" y="2078634"/>
            <a:chExt cx="868881" cy="684241"/>
          </a:xfrm>
        </p:grpSpPr>
        <p:sp>
          <p:nvSpPr>
            <p:cNvPr id="4236" name="Google Shape;4236;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2" name="Google Shape;4242;p58"/>
            <p:cNvGrpSpPr/>
            <p:nvPr/>
          </p:nvGrpSpPr>
          <p:grpSpPr>
            <a:xfrm>
              <a:off x="6808175" y="2078634"/>
              <a:ext cx="452229" cy="684241"/>
              <a:chOff x="6808175" y="2078634"/>
              <a:chExt cx="452229" cy="684241"/>
            </a:xfrm>
          </p:grpSpPr>
          <p:sp>
            <p:nvSpPr>
              <p:cNvPr id="4243" name="Google Shape;4243;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9" name="Google Shape;4249;p58"/>
              <p:cNvGrpSpPr/>
              <p:nvPr/>
            </p:nvGrpSpPr>
            <p:grpSpPr>
              <a:xfrm>
                <a:off x="6821586" y="2078634"/>
                <a:ext cx="426871" cy="684241"/>
                <a:chOff x="6821586" y="2078634"/>
                <a:chExt cx="426871" cy="684241"/>
              </a:xfrm>
            </p:grpSpPr>
            <p:grpSp>
              <p:nvGrpSpPr>
                <p:cNvPr id="4250" name="Google Shape;4250;p58"/>
                <p:cNvGrpSpPr/>
                <p:nvPr/>
              </p:nvGrpSpPr>
              <p:grpSpPr>
                <a:xfrm>
                  <a:off x="6821586" y="2078634"/>
                  <a:ext cx="426871" cy="684241"/>
                  <a:chOff x="6821586" y="2078634"/>
                  <a:chExt cx="426871" cy="684241"/>
                </a:xfrm>
              </p:grpSpPr>
              <p:sp>
                <p:nvSpPr>
                  <p:cNvPr id="4251" name="Google Shape;4251;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0" name="Google Shape;4270;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6" name="Google Shape;4276;p58"/>
          <p:cNvGrpSpPr/>
          <p:nvPr/>
        </p:nvGrpSpPr>
        <p:grpSpPr>
          <a:xfrm>
            <a:off x="716994" y="3531369"/>
            <a:ext cx="1340789" cy="640830"/>
            <a:chOff x="238125" y="1151100"/>
            <a:chExt cx="7139450" cy="3412300"/>
          </a:xfrm>
        </p:grpSpPr>
        <p:sp>
          <p:nvSpPr>
            <p:cNvPr id="4277" name="Google Shape;4277;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5584217" y="2734650"/>
            <a:ext cx="985357" cy="585764"/>
            <a:chOff x="5145061" y="2881789"/>
            <a:chExt cx="1107641" cy="658458"/>
          </a:xfrm>
        </p:grpSpPr>
        <p:grpSp>
          <p:nvGrpSpPr>
            <p:cNvPr id="4290" name="Google Shape;4290;p58"/>
            <p:cNvGrpSpPr/>
            <p:nvPr/>
          </p:nvGrpSpPr>
          <p:grpSpPr>
            <a:xfrm>
              <a:off x="5722989" y="3244587"/>
              <a:ext cx="529713" cy="295659"/>
              <a:chOff x="5722989" y="3244587"/>
              <a:chExt cx="529713" cy="295659"/>
            </a:xfrm>
          </p:grpSpPr>
          <p:sp>
            <p:nvSpPr>
              <p:cNvPr id="4291" name="Google Shape;4291;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2" name="Google Shape;4292;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3" name="Google Shape;4293;p58"/>
            <p:cNvGrpSpPr/>
            <p:nvPr/>
          </p:nvGrpSpPr>
          <p:grpSpPr>
            <a:xfrm>
              <a:off x="5145061" y="3244587"/>
              <a:ext cx="536807" cy="295659"/>
              <a:chOff x="5145061" y="3244587"/>
              <a:chExt cx="536807" cy="295659"/>
            </a:xfrm>
          </p:grpSpPr>
          <p:sp>
            <p:nvSpPr>
              <p:cNvPr id="4294" name="Google Shape;4294;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5" name="Google Shape;4295;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6" name="Google Shape;4296;p58"/>
            <p:cNvGrpSpPr/>
            <p:nvPr/>
          </p:nvGrpSpPr>
          <p:grpSpPr>
            <a:xfrm>
              <a:off x="5341327" y="2898245"/>
              <a:ext cx="532309" cy="614891"/>
              <a:chOff x="5341327" y="2898245"/>
              <a:chExt cx="532309" cy="614891"/>
            </a:xfrm>
          </p:grpSpPr>
          <p:sp>
            <p:nvSpPr>
              <p:cNvPr id="4297" name="Google Shape;4297;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98" name="Google Shape;4298;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99" name="Google Shape;4299;p58"/>
            <p:cNvGrpSpPr/>
            <p:nvPr/>
          </p:nvGrpSpPr>
          <p:grpSpPr>
            <a:xfrm>
              <a:off x="5532290" y="2881789"/>
              <a:ext cx="620516" cy="305456"/>
              <a:chOff x="5532290" y="2881789"/>
              <a:chExt cx="620516" cy="305456"/>
            </a:xfrm>
          </p:grpSpPr>
          <p:sp>
            <p:nvSpPr>
              <p:cNvPr id="4300" name="Google Shape;4300;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301" name="Google Shape;4301;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302" name="Google Shape;4302;p58"/>
          <p:cNvGrpSpPr/>
          <p:nvPr/>
        </p:nvGrpSpPr>
        <p:grpSpPr>
          <a:xfrm>
            <a:off x="8163140" y="3526708"/>
            <a:ext cx="269068" cy="645491"/>
            <a:chOff x="7026852" y="3311869"/>
            <a:chExt cx="434331" cy="1041954"/>
          </a:xfrm>
        </p:grpSpPr>
        <p:sp>
          <p:nvSpPr>
            <p:cNvPr id="4303" name="Google Shape;4303;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58"/>
          <p:cNvGrpSpPr/>
          <p:nvPr/>
        </p:nvGrpSpPr>
        <p:grpSpPr>
          <a:xfrm>
            <a:off x="6179721" y="3565945"/>
            <a:ext cx="293882" cy="293836"/>
            <a:chOff x="4873519" y="3311869"/>
            <a:chExt cx="499374" cy="499296"/>
          </a:xfrm>
        </p:grpSpPr>
        <p:sp>
          <p:nvSpPr>
            <p:cNvPr id="4307" name="Google Shape;4307;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58"/>
          <p:cNvGrpSpPr/>
          <p:nvPr/>
        </p:nvGrpSpPr>
        <p:grpSpPr>
          <a:xfrm>
            <a:off x="6179721" y="3878317"/>
            <a:ext cx="293882" cy="293882"/>
            <a:chOff x="4873519" y="3875839"/>
            <a:chExt cx="499374" cy="499374"/>
          </a:xfrm>
        </p:grpSpPr>
        <p:sp>
          <p:nvSpPr>
            <p:cNvPr id="4310" name="Google Shape;4310;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58"/>
          <p:cNvGrpSpPr/>
          <p:nvPr/>
        </p:nvGrpSpPr>
        <p:grpSpPr>
          <a:xfrm>
            <a:off x="2410248" y="1850269"/>
            <a:ext cx="698104" cy="698208"/>
            <a:chOff x="2565073" y="2075876"/>
            <a:chExt cx="672482" cy="672518"/>
          </a:xfrm>
        </p:grpSpPr>
        <p:sp>
          <p:nvSpPr>
            <p:cNvPr id="4313" name="Google Shape;4313;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58"/>
          <p:cNvGrpSpPr/>
          <p:nvPr/>
        </p:nvGrpSpPr>
        <p:grpSpPr>
          <a:xfrm>
            <a:off x="5633660" y="3534870"/>
            <a:ext cx="438354" cy="637329"/>
            <a:chOff x="1697726" y="3244179"/>
            <a:chExt cx="788124" cy="1146069"/>
          </a:xfrm>
        </p:grpSpPr>
        <p:sp>
          <p:nvSpPr>
            <p:cNvPr id="4320" name="Google Shape;4320;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2" name="Google Shape;4322;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58"/>
          <p:cNvGrpSpPr/>
          <p:nvPr/>
        </p:nvGrpSpPr>
        <p:grpSpPr>
          <a:xfrm>
            <a:off x="7634874" y="1863232"/>
            <a:ext cx="799565" cy="670282"/>
            <a:chOff x="7617850" y="2063282"/>
            <a:chExt cx="799565" cy="670282"/>
          </a:xfrm>
        </p:grpSpPr>
        <p:cxnSp>
          <p:nvCxnSpPr>
            <p:cNvPr id="4324" name="Google Shape;4324;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5" name="Google Shape;4325;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6" name="Google Shape;4326;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7" name="Google Shape;4327;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328" name="Google Shape;4328;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329" name="Google Shape;4329;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330" name="Google Shape;4330;p58"/>
            <p:cNvGrpSpPr/>
            <p:nvPr/>
          </p:nvGrpSpPr>
          <p:grpSpPr>
            <a:xfrm>
              <a:off x="7734309" y="2063282"/>
              <a:ext cx="570957" cy="620095"/>
              <a:chOff x="7734309" y="2063282"/>
              <a:chExt cx="570957" cy="620095"/>
            </a:xfrm>
          </p:grpSpPr>
          <p:grpSp>
            <p:nvGrpSpPr>
              <p:cNvPr id="4331" name="Google Shape;4331;p58"/>
              <p:cNvGrpSpPr/>
              <p:nvPr/>
            </p:nvGrpSpPr>
            <p:grpSpPr>
              <a:xfrm>
                <a:off x="8031573" y="2063282"/>
                <a:ext cx="273693" cy="620095"/>
                <a:chOff x="8031573" y="2063282"/>
                <a:chExt cx="273693" cy="620095"/>
              </a:xfrm>
            </p:grpSpPr>
            <p:sp>
              <p:nvSpPr>
                <p:cNvPr id="4332" name="Google Shape;4332;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8"/>
              <p:cNvGrpSpPr/>
              <p:nvPr/>
            </p:nvGrpSpPr>
            <p:grpSpPr>
              <a:xfrm flipH="1">
                <a:off x="7734309" y="2063282"/>
                <a:ext cx="273693" cy="620095"/>
                <a:chOff x="8031573" y="2063282"/>
                <a:chExt cx="273693" cy="620095"/>
              </a:xfrm>
            </p:grpSpPr>
            <p:sp>
              <p:nvSpPr>
                <p:cNvPr id="4337" name="Google Shape;4337;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41" name="Google Shape;4341;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58"/>
          <p:cNvGrpSpPr/>
          <p:nvPr/>
        </p:nvGrpSpPr>
        <p:grpSpPr>
          <a:xfrm>
            <a:off x="7821480" y="2716716"/>
            <a:ext cx="602567" cy="601884"/>
            <a:chOff x="1186975" y="238125"/>
            <a:chExt cx="5244275" cy="5238325"/>
          </a:xfrm>
        </p:grpSpPr>
        <p:sp>
          <p:nvSpPr>
            <p:cNvPr id="4344" name="Google Shape;4344;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58"/>
          <p:cNvGrpSpPr/>
          <p:nvPr/>
        </p:nvGrpSpPr>
        <p:grpSpPr>
          <a:xfrm>
            <a:off x="3264218" y="1856199"/>
            <a:ext cx="651848" cy="687338"/>
            <a:chOff x="3400515" y="2056248"/>
            <a:chExt cx="698134" cy="735987"/>
          </a:xfrm>
        </p:grpSpPr>
        <p:grpSp>
          <p:nvGrpSpPr>
            <p:cNvPr id="4349" name="Google Shape;4349;p58"/>
            <p:cNvGrpSpPr/>
            <p:nvPr/>
          </p:nvGrpSpPr>
          <p:grpSpPr>
            <a:xfrm>
              <a:off x="3400515" y="2283913"/>
              <a:ext cx="312919" cy="219900"/>
              <a:chOff x="3400515" y="2283913"/>
              <a:chExt cx="312919" cy="219900"/>
            </a:xfrm>
          </p:grpSpPr>
          <p:sp>
            <p:nvSpPr>
              <p:cNvPr id="4350" name="Google Shape;4350;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1" name="Google Shape;4351;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352" name="Google Shape;4352;p58"/>
            <p:cNvGrpSpPr/>
            <p:nvPr/>
          </p:nvGrpSpPr>
          <p:grpSpPr>
            <a:xfrm>
              <a:off x="3547823" y="2461089"/>
              <a:ext cx="219900" cy="331146"/>
              <a:chOff x="3547823" y="2461089"/>
              <a:chExt cx="219900" cy="331146"/>
            </a:xfrm>
          </p:grpSpPr>
          <p:sp>
            <p:nvSpPr>
              <p:cNvPr id="4353" name="Google Shape;4353;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4" name="Google Shape;4354;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355" name="Google Shape;4355;p58"/>
            <p:cNvGrpSpPr/>
            <p:nvPr/>
          </p:nvGrpSpPr>
          <p:grpSpPr>
            <a:xfrm>
              <a:off x="3734138" y="2461089"/>
              <a:ext cx="219900" cy="331146"/>
              <a:chOff x="3734138" y="2461089"/>
              <a:chExt cx="219900" cy="331146"/>
            </a:xfrm>
          </p:grpSpPr>
          <p:sp>
            <p:nvSpPr>
              <p:cNvPr id="4356" name="Google Shape;4356;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57" name="Google Shape;4357;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358" name="Google Shape;4358;p58"/>
            <p:cNvGrpSpPr/>
            <p:nvPr/>
          </p:nvGrpSpPr>
          <p:grpSpPr>
            <a:xfrm>
              <a:off x="3787560" y="2281742"/>
              <a:ext cx="311089" cy="219900"/>
              <a:chOff x="3787560" y="2281742"/>
              <a:chExt cx="311089" cy="219900"/>
            </a:xfrm>
          </p:grpSpPr>
          <p:sp>
            <p:nvSpPr>
              <p:cNvPr id="4359" name="Google Shape;4359;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360" name="Google Shape;4360;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361" name="Google Shape;4361;p58"/>
            <p:cNvGrpSpPr/>
            <p:nvPr/>
          </p:nvGrpSpPr>
          <p:grpSpPr>
            <a:xfrm>
              <a:off x="3637290" y="2056248"/>
              <a:ext cx="219900" cy="330736"/>
              <a:chOff x="3637290" y="2056248"/>
              <a:chExt cx="219900" cy="330736"/>
            </a:xfrm>
          </p:grpSpPr>
          <p:sp>
            <p:nvSpPr>
              <p:cNvPr id="4362" name="Google Shape;4362;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363" name="Google Shape;4363;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364" name="Google Shape;4364;p58"/>
          <p:cNvGrpSpPr/>
          <p:nvPr/>
        </p:nvGrpSpPr>
        <p:grpSpPr>
          <a:xfrm>
            <a:off x="2555923" y="2726206"/>
            <a:ext cx="1268144" cy="592394"/>
            <a:chOff x="238125" y="1188750"/>
            <a:chExt cx="7140450" cy="3335550"/>
          </a:xfrm>
        </p:grpSpPr>
        <p:sp>
          <p:nvSpPr>
            <p:cNvPr id="4365" name="Google Shape;4365;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58"/>
          <p:cNvGrpSpPr/>
          <p:nvPr/>
        </p:nvGrpSpPr>
        <p:grpSpPr>
          <a:xfrm>
            <a:off x="6663824" y="2728360"/>
            <a:ext cx="1053944" cy="590147"/>
            <a:chOff x="238125" y="1335475"/>
            <a:chExt cx="5418735" cy="3034175"/>
          </a:xfrm>
        </p:grpSpPr>
        <p:sp>
          <p:nvSpPr>
            <p:cNvPr id="4371" name="Google Shape;4371;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4" name="Google Shape;4374;p58"/>
          <p:cNvGrpSpPr/>
          <p:nvPr/>
        </p:nvGrpSpPr>
        <p:grpSpPr>
          <a:xfrm>
            <a:off x="4094633" y="3533260"/>
            <a:ext cx="1268207" cy="638939"/>
            <a:chOff x="3967651" y="3645904"/>
            <a:chExt cx="1479304" cy="745292"/>
          </a:xfrm>
        </p:grpSpPr>
        <p:grpSp>
          <p:nvGrpSpPr>
            <p:cNvPr id="4375" name="Google Shape;4375;p58"/>
            <p:cNvGrpSpPr/>
            <p:nvPr/>
          </p:nvGrpSpPr>
          <p:grpSpPr>
            <a:xfrm>
              <a:off x="3967651" y="4009026"/>
              <a:ext cx="1479304" cy="382170"/>
              <a:chOff x="3967651" y="4009026"/>
              <a:chExt cx="1479304" cy="382170"/>
            </a:xfrm>
          </p:grpSpPr>
          <p:grpSp>
            <p:nvGrpSpPr>
              <p:cNvPr id="4376" name="Google Shape;4376;p58"/>
              <p:cNvGrpSpPr/>
              <p:nvPr/>
            </p:nvGrpSpPr>
            <p:grpSpPr>
              <a:xfrm>
                <a:off x="4892216" y="4195630"/>
                <a:ext cx="554739" cy="195566"/>
                <a:chOff x="3604375" y="4892160"/>
                <a:chExt cx="1651500" cy="582215"/>
              </a:xfrm>
            </p:grpSpPr>
            <p:sp>
              <p:nvSpPr>
                <p:cNvPr id="4377" name="Google Shape;4377;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58"/>
              <p:cNvGrpSpPr/>
              <p:nvPr/>
            </p:nvGrpSpPr>
            <p:grpSpPr>
              <a:xfrm>
                <a:off x="3967651" y="4146303"/>
                <a:ext cx="579402" cy="244893"/>
                <a:chOff x="851875" y="4745310"/>
                <a:chExt cx="1724925" cy="729065"/>
              </a:xfrm>
            </p:grpSpPr>
            <p:sp>
              <p:nvSpPr>
                <p:cNvPr id="4380" name="Google Shape;4380;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58"/>
              <p:cNvGrpSpPr/>
              <p:nvPr/>
            </p:nvGrpSpPr>
            <p:grpSpPr>
              <a:xfrm>
                <a:off x="4460753" y="4009026"/>
                <a:ext cx="493110" cy="382170"/>
                <a:chOff x="2319875" y="4336625"/>
                <a:chExt cx="1468025" cy="1137750"/>
              </a:xfrm>
            </p:grpSpPr>
            <p:sp>
              <p:nvSpPr>
                <p:cNvPr id="4383" name="Google Shape;4383;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5" name="Google Shape;4385;p58"/>
            <p:cNvGrpSpPr/>
            <p:nvPr/>
          </p:nvGrpSpPr>
          <p:grpSpPr>
            <a:xfrm>
              <a:off x="4479443" y="3645904"/>
              <a:ext cx="455965" cy="388789"/>
              <a:chOff x="2957425" y="238100"/>
              <a:chExt cx="1910200" cy="1628775"/>
            </a:xfrm>
          </p:grpSpPr>
          <p:sp>
            <p:nvSpPr>
              <p:cNvPr id="4386" name="Google Shape;4386;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58"/>
          <p:cNvGrpSpPr/>
          <p:nvPr/>
        </p:nvGrpSpPr>
        <p:grpSpPr>
          <a:xfrm>
            <a:off x="2480746" y="3534460"/>
            <a:ext cx="1243128" cy="637739"/>
            <a:chOff x="2496310" y="3693351"/>
            <a:chExt cx="1342906" cy="688926"/>
          </a:xfrm>
        </p:grpSpPr>
        <p:grpSp>
          <p:nvGrpSpPr>
            <p:cNvPr id="4397" name="Google Shape;4397;p58"/>
            <p:cNvGrpSpPr/>
            <p:nvPr/>
          </p:nvGrpSpPr>
          <p:grpSpPr>
            <a:xfrm>
              <a:off x="2496310" y="3693351"/>
              <a:ext cx="1342906" cy="688875"/>
              <a:chOff x="2496310" y="3693351"/>
              <a:chExt cx="1342906" cy="688875"/>
            </a:xfrm>
          </p:grpSpPr>
          <p:sp>
            <p:nvSpPr>
              <p:cNvPr id="4398" name="Google Shape;4398;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4" name="Google Shape;4404;p58"/>
              <p:cNvCxnSpPr>
                <a:stCxn id="44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405" name="Google Shape;4405;p58"/>
              <p:cNvCxnSpPr>
                <a:stCxn id="43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406" name="Google Shape;4406;p58"/>
              <p:cNvCxnSpPr>
                <a:stCxn id="44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7" name="Google Shape;4407;p58"/>
              <p:cNvCxnSpPr>
                <a:stCxn id="44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408" name="Google Shape;4408;p58"/>
              <p:cNvCxnSpPr>
                <a:stCxn id="44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409" name="Google Shape;4409;p58"/>
            <p:cNvGrpSpPr/>
            <p:nvPr/>
          </p:nvGrpSpPr>
          <p:grpSpPr>
            <a:xfrm>
              <a:off x="2675275" y="3930557"/>
              <a:ext cx="1003306" cy="451719"/>
              <a:chOff x="2675275" y="4174282"/>
              <a:chExt cx="1003306" cy="451719"/>
            </a:xfrm>
          </p:grpSpPr>
          <p:sp>
            <p:nvSpPr>
              <p:cNvPr id="4410" name="Google Shape;4410;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13" name="Google Shape;4413;p58"/>
          <p:cNvGrpSpPr/>
          <p:nvPr/>
        </p:nvGrpSpPr>
        <p:grpSpPr>
          <a:xfrm>
            <a:off x="1654417" y="971307"/>
            <a:ext cx="574511" cy="874709"/>
            <a:chOff x="1715404" y="1112080"/>
            <a:chExt cx="642270" cy="977984"/>
          </a:xfrm>
        </p:grpSpPr>
        <p:grpSp>
          <p:nvGrpSpPr>
            <p:cNvPr id="4414" name="Google Shape;4414;p58"/>
            <p:cNvGrpSpPr/>
            <p:nvPr/>
          </p:nvGrpSpPr>
          <p:grpSpPr>
            <a:xfrm>
              <a:off x="1715404" y="1112080"/>
              <a:ext cx="642270" cy="977984"/>
              <a:chOff x="1715404" y="1112080"/>
              <a:chExt cx="642270" cy="977984"/>
            </a:xfrm>
          </p:grpSpPr>
          <p:sp>
            <p:nvSpPr>
              <p:cNvPr id="4415" name="Google Shape;4415;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58"/>
            <p:cNvGrpSpPr/>
            <p:nvPr/>
          </p:nvGrpSpPr>
          <p:grpSpPr>
            <a:xfrm>
              <a:off x="1768927" y="1165603"/>
              <a:ext cx="535225" cy="851367"/>
              <a:chOff x="1768927" y="1165603"/>
              <a:chExt cx="535225" cy="851367"/>
            </a:xfrm>
          </p:grpSpPr>
          <p:sp>
            <p:nvSpPr>
              <p:cNvPr id="4418" name="Google Shape;4418;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58"/>
            <p:cNvGrpSpPr/>
            <p:nvPr/>
          </p:nvGrpSpPr>
          <p:grpSpPr>
            <a:xfrm>
              <a:off x="1822449" y="1219125"/>
              <a:ext cx="428180" cy="718859"/>
              <a:chOff x="1822449" y="1219125"/>
              <a:chExt cx="428180" cy="718859"/>
            </a:xfrm>
          </p:grpSpPr>
          <p:sp>
            <p:nvSpPr>
              <p:cNvPr id="4421" name="Google Shape;4421;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58"/>
            <p:cNvGrpSpPr/>
            <p:nvPr/>
          </p:nvGrpSpPr>
          <p:grpSpPr>
            <a:xfrm>
              <a:off x="1875972" y="1272648"/>
              <a:ext cx="321135" cy="586939"/>
              <a:chOff x="1875972" y="1272648"/>
              <a:chExt cx="321135" cy="586939"/>
            </a:xfrm>
          </p:grpSpPr>
          <p:sp>
            <p:nvSpPr>
              <p:cNvPr id="4424" name="Google Shape;4424;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6" name="Google Shape;4426;p58"/>
          <p:cNvGrpSpPr/>
          <p:nvPr/>
        </p:nvGrpSpPr>
        <p:grpSpPr>
          <a:xfrm>
            <a:off x="7761578" y="3528028"/>
            <a:ext cx="293855" cy="644170"/>
            <a:chOff x="241025" y="3151575"/>
            <a:chExt cx="293855" cy="644170"/>
          </a:xfrm>
        </p:grpSpPr>
        <p:sp>
          <p:nvSpPr>
            <p:cNvPr id="4427" name="Google Shape;4427;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58"/>
          <p:cNvGrpSpPr/>
          <p:nvPr/>
        </p:nvGrpSpPr>
        <p:grpSpPr>
          <a:xfrm>
            <a:off x="709562" y="2728028"/>
            <a:ext cx="1779649" cy="591620"/>
            <a:chOff x="246070" y="1983375"/>
            <a:chExt cx="1855347" cy="616849"/>
          </a:xfrm>
        </p:grpSpPr>
        <p:sp>
          <p:nvSpPr>
            <p:cNvPr id="4430" name="Google Shape;4430;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58"/>
          <p:cNvGrpSpPr/>
          <p:nvPr/>
        </p:nvGrpSpPr>
        <p:grpSpPr>
          <a:xfrm>
            <a:off x="2320428" y="971307"/>
            <a:ext cx="711055" cy="745993"/>
            <a:chOff x="2496269" y="1171698"/>
            <a:chExt cx="761953" cy="799392"/>
          </a:xfrm>
        </p:grpSpPr>
        <p:grpSp>
          <p:nvGrpSpPr>
            <p:cNvPr id="4440" name="Google Shape;4440;p58"/>
            <p:cNvGrpSpPr/>
            <p:nvPr/>
          </p:nvGrpSpPr>
          <p:grpSpPr>
            <a:xfrm>
              <a:off x="2496269" y="1171698"/>
              <a:ext cx="761953" cy="723022"/>
              <a:chOff x="2496269" y="1171698"/>
              <a:chExt cx="761953" cy="723022"/>
            </a:xfrm>
          </p:grpSpPr>
          <p:sp>
            <p:nvSpPr>
              <p:cNvPr id="4441" name="Google Shape;4441;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3" name="Google Shape;4443;p58"/>
              <p:cNvGrpSpPr/>
              <p:nvPr/>
            </p:nvGrpSpPr>
            <p:grpSpPr>
              <a:xfrm>
                <a:off x="2496269" y="1171698"/>
                <a:ext cx="761953" cy="723022"/>
                <a:chOff x="2496269" y="1120652"/>
                <a:chExt cx="761953" cy="723022"/>
              </a:xfrm>
            </p:grpSpPr>
            <p:grpSp>
              <p:nvGrpSpPr>
                <p:cNvPr id="4444" name="Google Shape;4444;p58"/>
                <p:cNvGrpSpPr/>
                <p:nvPr/>
              </p:nvGrpSpPr>
              <p:grpSpPr>
                <a:xfrm>
                  <a:off x="2496269" y="1120652"/>
                  <a:ext cx="761953" cy="723022"/>
                  <a:chOff x="2496269" y="1120652"/>
                  <a:chExt cx="761953" cy="723022"/>
                </a:xfrm>
              </p:grpSpPr>
              <p:grpSp>
                <p:nvGrpSpPr>
                  <p:cNvPr id="4445" name="Google Shape;4445;p58"/>
                  <p:cNvGrpSpPr/>
                  <p:nvPr/>
                </p:nvGrpSpPr>
                <p:grpSpPr>
                  <a:xfrm>
                    <a:off x="2496269" y="1304589"/>
                    <a:ext cx="407089" cy="305057"/>
                    <a:chOff x="2496269" y="1304589"/>
                    <a:chExt cx="407089" cy="305057"/>
                  </a:xfrm>
                </p:grpSpPr>
                <p:sp>
                  <p:nvSpPr>
                    <p:cNvPr id="4446" name="Google Shape;4446;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58"/>
                  <p:cNvGrpSpPr/>
                  <p:nvPr/>
                </p:nvGrpSpPr>
                <p:grpSpPr>
                  <a:xfrm>
                    <a:off x="2586468" y="1493376"/>
                    <a:ext cx="358850" cy="349656"/>
                    <a:chOff x="2586468" y="1493376"/>
                    <a:chExt cx="358850" cy="349656"/>
                  </a:xfrm>
                </p:grpSpPr>
                <p:sp>
                  <p:nvSpPr>
                    <p:cNvPr id="4449" name="Google Shape;4449;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58"/>
                  <p:cNvGrpSpPr/>
                  <p:nvPr/>
                </p:nvGrpSpPr>
                <p:grpSpPr>
                  <a:xfrm>
                    <a:off x="2807939" y="1494024"/>
                    <a:ext cx="358857" cy="349650"/>
                    <a:chOff x="2807939" y="1494024"/>
                    <a:chExt cx="358857" cy="349650"/>
                  </a:xfrm>
                </p:grpSpPr>
                <p:sp>
                  <p:nvSpPr>
                    <p:cNvPr id="4452" name="Google Shape;4452;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58"/>
                  <p:cNvGrpSpPr/>
                  <p:nvPr/>
                </p:nvGrpSpPr>
                <p:grpSpPr>
                  <a:xfrm>
                    <a:off x="2851133" y="1305635"/>
                    <a:ext cx="407089" cy="305057"/>
                    <a:chOff x="2851133" y="1305635"/>
                    <a:chExt cx="407089" cy="305057"/>
                  </a:xfrm>
                </p:grpSpPr>
                <p:sp>
                  <p:nvSpPr>
                    <p:cNvPr id="4455" name="Google Shape;4455;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58"/>
                  <p:cNvGrpSpPr/>
                  <p:nvPr/>
                </p:nvGrpSpPr>
                <p:grpSpPr>
                  <a:xfrm>
                    <a:off x="2727495" y="1120652"/>
                    <a:ext cx="300271" cy="396358"/>
                    <a:chOff x="2727495" y="1120652"/>
                    <a:chExt cx="300271" cy="396358"/>
                  </a:xfrm>
                </p:grpSpPr>
                <p:sp>
                  <p:nvSpPr>
                    <p:cNvPr id="4458" name="Google Shape;4458;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0" name="Google Shape;4460;p58"/>
                <p:cNvGrpSpPr/>
                <p:nvPr/>
              </p:nvGrpSpPr>
              <p:grpSpPr>
                <a:xfrm>
                  <a:off x="2722305" y="1350460"/>
                  <a:ext cx="308357" cy="308344"/>
                  <a:chOff x="2722305" y="1350460"/>
                  <a:chExt cx="308357" cy="308344"/>
                </a:xfrm>
              </p:grpSpPr>
              <p:sp>
                <p:nvSpPr>
                  <p:cNvPr id="4461" name="Google Shape;4461;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2" name="Google Shape;4462;p58"/>
                  <p:cNvGrpSpPr/>
                  <p:nvPr/>
                </p:nvGrpSpPr>
                <p:grpSpPr>
                  <a:xfrm>
                    <a:off x="2725064" y="1364529"/>
                    <a:ext cx="297954" cy="280182"/>
                    <a:chOff x="2725064" y="1364529"/>
                    <a:chExt cx="297954" cy="280182"/>
                  </a:xfrm>
                </p:grpSpPr>
                <p:sp>
                  <p:nvSpPr>
                    <p:cNvPr id="4463" name="Google Shape;4463;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468" name="Google Shape;4468;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58"/>
          <p:cNvGrpSpPr/>
          <p:nvPr/>
        </p:nvGrpSpPr>
        <p:grpSpPr>
          <a:xfrm>
            <a:off x="3909129" y="2727412"/>
            <a:ext cx="1569144" cy="591015"/>
            <a:chOff x="3820100" y="3023049"/>
            <a:chExt cx="1303926" cy="491162"/>
          </a:xfrm>
        </p:grpSpPr>
        <p:grpSp>
          <p:nvGrpSpPr>
            <p:cNvPr id="4474" name="Google Shape;4474;p58"/>
            <p:cNvGrpSpPr/>
            <p:nvPr/>
          </p:nvGrpSpPr>
          <p:grpSpPr>
            <a:xfrm>
              <a:off x="3820100" y="3023072"/>
              <a:ext cx="1303926" cy="491139"/>
              <a:chOff x="3820100" y="3023072"/>
              <a:chExt cx="1303926" cy="491139"/>
            </a:xfrm>
          </p:grpSpPr>
          <p:sp>
            <p:nvSpPr>
              <p:cNvPr id="4475" name="Google Shape;4475;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58"/>
            <p:cNvGrpSpPr/>
            <p:nvPr/>
          </p:nvGrpSpPr>
          <p:grpSpPr>
            <a:xfrm>
              <a:off x="4132439" y="3023645"/>
              <a:ext cx="393633" cy="177096"/>
              <a:chOff x="4132439" y="3023645"/>
              <a:chExt cx="393633" cy="177096"/>
            </a:xfrm>
          </p:grpSpPr>
          <p:sp>
            <p:nvSpPr>
              <p:cNvPr id="4478" name="Google Shape;4478;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0" name="Google Shape;4480;p58"/>
            <p:cNvGrpSpPr/>
            <p:nvPr/>
          </p:nvGrpSpPr>
          <p:grpSpPr>
            <a:xfrm>
              <a:off x="3921811" y="3023049"/>
              <a:ext cx="1002397" cy="388943"/>
              <a:chOff x="3921811" y="3023049"/>
              <a:chExt cx="1002397" cy="388943"/>
            </a:xfrm>
          </p:grpSpPr>
          <p:sp>
            <p:nvSpPr>
              <p:cNvPr id="4481" name="Google Shape;4481;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58"/>
            <p:cNvGrpSpPr/>
            <p:nvPr/>
          </p:nvGrpSpPr>
          <p:grpSpPr>
            <a:xfrm>
              <a:off x="4023645" y="3023049"/>
              <a:ext cx="683032" cy="286722"/>
              <a:chOff x="4023645" y="3023049"/>
              <a:chExt cx="683032" cy="286722"/>
            </a:xfrm>
          </p:grpSpPr>
          <p:sp>
            <p:nvSpPr>
              <p:cNvPr id="4484" name="Google Shape;4484;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6" name="Google Shape;4486;p58"/>
          <p:cNvGrpSpPr/>
          <p:nvPr/>
        </p:nvGrpSpPr>
        <p:grpSpPr>
          <a:xfrm>
            <a:off x="1541251" y="1854258"/>
            <a:ext cx="713522" cy="688025"/>
            <a:chOff x="1706078" y="2092648"/>
            <a:chExt cx="660913" cy="637296"/>
          </a:xfrm>
        </p:grpSpPr>
        <p:sp>
          <p:nvSpPr>
            <p:cNvPr id="4487" name="Google Shape;4487;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8" name="Google Shape;4488;p58"/>
            <p:cNvGrpSpPr/>
            <p:nvPr/>
          </p:nvGrpSpPr>
          <p:grpSpPr>
            <a:xfrm>
              <a:off x="1706078" y="2092648"/>
              <a:ext cx="660913" cy="575241"/>
              <a:chOff x="1706078" y="2092648"/>
              <a:chExt cx="660913" cy="575241"/>
            </a:xfrm>
          </p:grpSpPr>
          <p:sp>
            <p:nvSpPr>
              <p:cNvPr id="4489" name="Google Shape;4489;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92" name="Google Shape;4492;p58"/>
          <p:cNvGrpSpPr/>
          <p:nvPr/>
        </p:nvGrpSpPr>
        <p:grpSpPr>
          <a:xfrm>
            <a:off x="6303109" y="971806"/>
            <a:ext cx="1317459" cy="684168"/>
            <a:chOff x="238125" y="999450"/>
            <a:chExt cx="7140700" cy="3708225"/>
          </a:xfrm>
        </p:grpSpPr>
        <p:sp>
          <p:nvSpPr>
            <p:cNvPr id="4493" name="Google Shape;4493;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59"/>
          <p:cNvGrpSpPr/>
          <p:nvPr/>
        </p:nvGrpSpPr>
        <p:grpSpPr>
          <a:xfrm>
            <a:off x="717027" y="967622"/>
            <a:ext cx="1636117" cy="1526144"/>
            <a:chOff x="729238" y="1179665"/>
            <a:chExt cx="1636117" cy="1526144"/>
          </a:xfrm>
        </p:grpSpPr>
        <p:grpSp>
          <p:nvGrpSpPr>
            <p:cNvPr id="4507" name="Google Shape;4507;p59"/>
            <p:cNvGrpSpPr/>
            <p:nvPr/>
          </p:nvGrpSpPr>
          <p:grpSpPr>
            <a:xfrm>
              <a:off x="729238" y="1179665"/>
              <a:ext cx="80700" cy="1526144"/>
              <a:chOff x="729238" y="1179665"/>
              <a:chExt cx="80700" cy="1526144"/>
            </a:xfrm>
          </p:grpSpPr>
          <p:sp>
            <p:nvSpPr>
              <p:cNvPr id="4508" name="Google Shape;4508;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59"/>
            <p:cNvGrpSpPr/>
            <p:nvPr/>
          </p:nvGrpSpPr>
          <p:grpSpPr>
            <a:xfrm>
              <a:off x="903098" y="1179665"/>
              <a:ext cx="80700" cy="1526144"/>
              <a:chOff x="903098" y="1179665"/>
              <a:chExt cx="80700" cy="1526144"/>
            </a:xfrm>
          </p:grpSpPr>
          <p:sp>
            <p:nvSpPr>
              <p:cNvPr id="4519" name="Google Shape;4519;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59"/>
            <p:cNvGrpSpPr/>
            <p:nvPr/>
          </p:nvGrpSpPr>
          <p:grpSpPr>
            <a:xfrm>
              <a:off x="1076958" y="1179665"/>
              <a:ext cx="80700" cy="1526144"/>
              <a:chOff x="1076958" y="1179665"/>
              <a:chExt cx="80700" cy="1526144"/>
            </a:xfrm>
          </p:grpSpPr>
          <p:sp>
            <p:nvSpPr>
              <p:cNvPr id="4530" name="Google Shape;4530;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59"/>
            <p:cNvGrpSpPr/>
            <p:nvPr/>
          </p:nvGrpSpPr>
          <p:grpSpPr>
            <a:xfrm>
              <a:off x="1247707" y="1179665"/>
              <a:ext cx="80700" cy="1526144"/>
              <a:chOff x="1247707" y="1179665"/>
              <a:chExt cx="80700" cy="1526144"/>
            </a:xfrm>
          </p:grpSpPr>
          <p:sp>
            <p:nvSpPr>
              <p:cNvPr id="4541" name="Google Shape;4541;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9"/>
            <p:cNvGrpSpPr/>
            <p:nvPr/>
          </p:nvGrpSpPr>
          <p:grpSpPr>
            <a:xfrm>
              <a:off x="1421567" y="1179665"/>
              <a:ext cx="80700" cy="1526144"/>
              <a:chOff x="1421567" y="1179665"/>
              <a:chExt cx="80700" cy="1526144"/>
            </a:xfrm>
          </p:grpSpPr>
          <p:sp>
            <p:nvSpPr>
              <p:cNvPr id="4552" name="Google Shape;4552;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59"/>
            <p:cNvGrpSpPr/>
            <p:nvPr/>
          </p:nvGrpSpPr>
          <p:grpSpPr>
            <a:xfrm>
              <a:off x="1592327" y="1179665"/>
              <a:ext cx="80700" cy="1526144"/>
              <a:chOff x="1592327" y="1179665"/>
              <a:chExt cx="80700" cy="1526144"/>
            </a:xfrm>
          </p:grpSpPr>
          <p:sp>
            <p:nvSpPr>
              <p:cNvPr id="4563" name="Google Shape;4563;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9"/>
            <p:cNvGrpSpPr/>
            <p:nvPr/>
          </p:nvGrpSpPr>
          <p:grpSpPr>
            <a:xfrm>
              <a:off x="1766187" y="1179665"/>
              <a:ext cx="80700" cy="1526144"/>
              <a:chOff x="1766187" y="1179665"/>
              <a:chExt cx="80700" cy="1526144"/>
            </a:xfrm>
          </p:grpSpPr>
          <p:sp>
            <p:nvSpPr>
              <p:cNvPr id="4574" name="Google Shape;4574;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59"/>
            <p:cNvGrpSpPr/>
            <p:nvPr/>
          </p:nvGrpSpPr>
          <p:grpSpPr>
            <a:xfrm>
              <a:off x="1936935" y="1179665"/>
              <a:ext cx="80700" cy="1526144"/>
              <a:chOff x="1936935" y="1179665"/>
              <a:chExt cx="80700" cy="1526144"/>
            </a:xfrm>
          </p:grpSpPr>
          <p:sp>
            <p:nvSpPr>
              <p:cNvPr id="4585" name="Google Shape;4585;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59"/>
            <p:cNvGrpSpPr/>
            <p:nvPr/>
          </p:nvGrpSpPr>
          <p:grpSpPr>
            <a:xfrm>
              <a:off x="2110795" y="1179665"/>
              <a:ext cx="80700" cy="1526144"/>
              <a:chOff x="2110795" y="1179665"/>
              <a:chExt cx="80700" cy="1526144"/>
            </a:xfrm>
          </p:grpSpPr>
          <p:sp>
            <p:nvSpPr>
              <p:cNvPr id="4596" name="Google Shape;4596;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59"/>
            <p:cNvGrpSpPr/>
            <p:nvPr/>
          </p:nvGrpSpPr>
          <p:grpSpPr>
            <a:xfrm>
              <a:off x="2284655" y="1179665"/>
              <a:ext cx="80700" cy="1526144"/>
              <a:chOff x="2284655" y="1179665"/>
              <a:chExt cx="80700" cy="1526144"/>
            </a:xfrm>
          </p:grpSpPr>
          <p:sp>
            <p:nvSpPr>
              <p:cNvPr id="4607" name="Google Shape;4607;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59"/>
          <p:cNvGrpSpPr/>
          <p:nvPr/>
        </p:nvGrpSpPr>
        <p:grpSpPr>
          <a:xfrm>
            <a:off x="2611693" y="986760"/>
            <a:ext cx="1364248" cy="1102133"/>
            <a:chOff x="2623904" y="1198803"/>
            <a:chExt cx="1364248" cy="1102133"/>
          </a:xfrm>
        </p:grpSpPr>
        <p:grpSp>
          <p:nvGrpSpPr>
            <p:cNvPr id="4618" name="Google Shape;4618;p59"/>
            <p:cNvGrpSpPr/>
            <p:nvPr/>
          </p:nvGrpSpPr>
          <p:grpSpPr>
            <a:xfrm>
              <a:off x="2623907" y="1198803"/>
              <a:ext cx="1364245" cy="273000"/>
              <a:chOff x="2623907" y="1198803"/>
              <a:chExt cx="1364245" cy="273000"/>
            </a:xfrm>
          </p:grpSpPr>
          <p:sp>
            <p:nvSpPr>
              <p:cNvPr id="4619" name="Google Shape;4619;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59"/>
            <p:cNvGrpSpPr/>
            <p:nvPr/>
          </p:nvGrpSpPr>
          <p:grpSpPr>
            <a:xfrm>
              <a:off x="2623904" y="1476964"/>
              <a:ext cx="1364245" cy="273000"/>
              <a:chOff x="2623904" y="1476964"/>
              <a:chExt cx="1364245" cy="273000"/>
            </a:xfrm>
          </p:grpSpPr>
          <p:sp>
            <p:nvSpPr>
              <p:cNvPr id="4625" name="Google Shape;4625;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9"/>
            <p:cNvGrpSpPr/>
            <p:nvPr/>
          </p:nvGrpSpPr>
          <p:grpSpPr>
            <a:xfrm>
              <a:off x="2623907" y="1749775"/>
              <a:ext cx="1364245" cy="273000"/>
              <a:chOff x="2623907" y="1749775"/>
              <a:chExt cx="1364245" cy="273000"/>
            </a:xfrm>
          </p:grpSpPr>
          <p:sp>
            <p:nvSpPr>
              <p:cNvPr id="4631" name="Google Shape;4631;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6" name="Google Shape;4636;p59"/>
            <p:cNvGrpSpPr/>
            <p:nvPr/>
          </p:nvGrpSpPr>
          <p:grpSpPr>
            <a:xfrm>
              <a:off x="2623904" y="2027936"/>
              <a:ext cx="1364245" cy="273000"/>
              <a:chOff x="2623904" y="2027936"/>
              <a:chExt cx="1364245" cy="273000"/>
            </a:xfrm>
          </p:grpSpPr>
          <p:sp>
            <p:nvSpPr>
              <p:cNvPr id="4637" name="Google Shape;4637;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2" name="Google Shape;4642;p59"/>
          <p:cNvGrpSpPr/>
          <p:nvPr/>
        </p:nvGrpSpPr>
        <p:grpSpPr>
          <a:xfrm>
            <a:off x="2601154" y="2445833"/>
            <a:ext cx="1387541" cy="159124"/>
            <a:chOff x="3200660" y="2180272"/>
            <a:chExt cx="2563824" cy="378237"/>
          </a:xfrm>
        </p:grpSpPr>
        <p:sp>
          <p:nvSpPr>
            <p:cNvPr id="4643" name="Google Shape;4643;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59"/>
          <p:cNvGrpSpPr/>
          <p:nvPr/>
        </p:nvGrpSpPr>
        <p:grpSpPr>
          <a:xfrm>
            <a:off x="2597679" y="2723597"/>
            <a:ext cx="1390502" cy="159625"/>
            <a:chOff x="3530150" y="2790075"/>
            <a:chExt cx="1962600" cy="225300"/>
          </a:xfrm>
        </p:grpSpPr>
        <p:sp>
          <p:nvSpPr>
            <p:cNvPr id="4662" name="Google Shape;4662;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59"/>
          <p:cNvGrpSpPr/>
          <p:nvPr/>
        </p:nvGrpSpPr>
        <p:grpSpPr>
          <a:xfrm>
            <a:off x="2597736" y="3001862"/>
            <a:ext cx="1411629" cy="154175"/>
            <a:chOff x="3558802" y="4011244"/>
            <a:chExt cx="1866000" cy="111600"/>
          </a:xfrm>
        </p:grpSpPr>
        <p:sp>
          <p:nvSpPr>
            <p:cNvPr id="4665" name="Google Shape;4665;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59"/>
          <p:cNvGrpSpPr/>
          <p:nvPr/>
        </p:nvGrpSpPr>
        <p:grpSpPr>
          <a:xfrm>
            <a:off x="2598024" y="2207432"/>
            <a:ext cx="1383503" cy="119761"/>
            <a:chOff x="3465975" y="2270258"/>
            <a:chExt cx="1986364" cy="171947"/>
          </a:xfrm>
        </p:grpSpPr>
        <p:sp>
          <p:nvSpPr>
            <p:cNvPr id="4668" name="Google Shape;4668;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59"/>
          <p:cNvGrpSpPr/>
          <p:nvPr/>
        </p:nvGrpSpPr>
        <p:grpSpPr>
          <a:xfrm>
            <a:off x="2609031" y="3571205"/>
            <a:ext cx="1369531" cy="195460"/>
            <a:chOff x="723300" y="4253549"/>
            <a:chExt cx="2276482" cy="324900"/>
          </a:xfrm>
        </p:grpSpPr>
        <p:sp>
          <p:nvSpPr>
            <p:cNvPr id="4677" name="Google Shape;4677;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9"/>
          <p:cNvGrpSpPr/>
          <p:nvPr/>
        </p:nvGrpSpPr>
        <p:grpSpPr>
          <a:xfrm>
            <a:off x="2598592" y="3272446"/>
            <a:ext cx="1389066" cy="180119"/>
            <a:chOff x="705948" y="3788465"/>
            <a:chExt cx="2308953" cy="299400"/>
          </a:xfrm>
        </p:grpSpPr>
        <p:sp>
          <p:nvSpPr>
            <p:cNvPr id="4683" name="Google Shape;4683;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59"/>
          <p:cNvGrpSpPr/>
          <p:nvPr/>
        </p:nvGrpSpPr>
        <p:grpSpPr>
          <a:xfrm>
            <a:off x="4195583" y="1876400"/>
            <a:ext cx="1433821" cy="191501"/>
            <a:chOff x="4273350" y="2088443"/>
            <a:chExt cx="1433821" cy="191501"/>
          </a:xfrm>
        </p:grpSpPr>
        <p:grpSp>
          <p:nvGrpSpPr>
            <p:cNvPr id="4689" name="Google Shape;4689;p59"/>
            <p:cNvGrpSpPr/>
            <p:nvPr/>
          </p:nvGrpSpPr>
          <p:grpSpPr>
            <a:xfrm>
              <a:off x="4273350" y="2088443"/>
              <a:ext cx="1433821" cy="0"/>
              <a:chOff x="5224975" y="2962250"/>
              <a:chExt cx="1544400" cy="0"/>
            </a:xfrm>
          </p:grpSpPr>
          <p:cxnSp>
            <p:nvCxnSpPr>
              <p:cNvPr id="4690" name="Google Shape;4690;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1" name="Google Shape;4691;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692" name="Google Shape;4692;p59"/>
            <p:cNvGrpSpPr/>
            <p:nvPr/>
          </p:nvGrpSpPr>
          <p:grpSpPr>
            <a:xfrm>
              <a:off x="4273350" y="2279944"/>
              <a:ext cx="1433821" cy="0"/>
              <a:chOff x="5224975" y="2962250"/>
              <a:chExt cx="1544400" cy="0"/>
            </a:xfrm>
          </p:grpSpPr>
          <p:cxnSp>
            <p:nvCxnSpPr>
              <p:cNvPr id="4693" name="Google Shape;4693;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694" name="Google Shape;4694;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695" name="Google Shape;4695;p59"/>
          <p:cNvGrpSpPr/>
          <p:nvPr/>
        </p:nvGrpSpPr>
        <p:grpSpPr>
          <a:xfrm>
            <a:off x="2646529" y="3885304"/>
            <a:ext cx="1304609" cy="294074"/>
            <a:chOff x="2658741" y="4097347"/>
            <a:chExt cx="1304609" cy="294074"/>
          </a:xfrm>
        </p:grpSpPr>
        <p:grpSp>
          <p:nvGrpSpPr>
            <p:cNvPr id="4696" name="Google Shape;4696;p59"/>
            <p:cNvGrpSpPr/>
            <p:nvPr/>
          </p:nvGrpSpPr>
          <p:grpSpPr>
            <a:xfrm>
              <a:off x="2658741" y="4097347"/>
              <a:ext cx="118572" cy="294074"/>
              <a:chOff x="3343310" y="4475555"/>
              <a:chExt cx="127717" cy="316753"/>
            </a:xfrm>
          </p:grpSpPr>
          <p:sp>
            <p:nvSpPr>
              <p:cNvPr id="4697" name="Google Shape;4697;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59"/>
            <p:cNvGrpSpPr/>
            <p:nvPr/>
          </p:nvGrpSpPr>
          <p:grpSpPr>
            <a:xfrm>
              <a:off x="3815519" y="4098388"/>
              <a:ext cx="147831" cy="291991"/>
              <a:chOff x="3527539" y="4476677"/>
              <a:chExt cx="159232" cy="314510"/>
            </a:xfrm>
          </p:grpSpPr>
          <p:sp>
            <p:nvSpPr>
              <p:cNvPr id="4700" name="Google Shape;4700;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59"/>
            <p:cNvGrpSpPr/>
            <p:nvPr/>
          </p:nvGrpSpPr>
          <p:grpSpPr>
            <a:xfrm>
              <a:off x="3511696" y="4098388"/>
              <a:ext cx="147831" cy="291991"/>
              <a:chOff x="3527539" y="4476677"/>
              <a:chExt cx="159232" cy="314510"/>
            </a:xfrm>
          </p:grpSpPr>
          <p:sp>
            <p:nvSpPr>
              <p:cNvPr id="4703" name="Google Shape;4703;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5" name="Google Shape;4705;p59"/>
            <p:cNvGrpSpPr/>
            <p:nvPr/>
          </p:nvGrpSpPr>
          <p:grpSpPr>
            <a:xfrm>
              <a:off x="3207874" y="4098388"/>
              <a:ext cx="147831" cy="291991"/>
              <a:chOff x="3527539" y="4476677"/>
              <a:chExt cx="159232" cy="314510"/>
            </a:xfrm>
          </p:grpSpPr>
          <p:sp>
            <p:nvSpPr>
              <p:cNvPr id="4706" name="Google Shape;4706;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59"/>
            <p:cNvGrpSpPr/>
            <p:nvPr/>
          </p:nvGrpSpPr>
          <p:grpSpPr>
            <a:xfrm>
              <a:off x="2933305" y="4097347"/>
              <a:ext cx="118572" cy="294074"/>
              <a:chOff x="3343310" y="4475555"/>
              <a:chExt cx="127717" cy="316753"/>
            </a:xfrm>
          </p:grpSpPr>
          <p:sp>
            <p:nvSpPr>
              <p:cNvPr id="4709" name="Google Shape;470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1" name="Google Shape;4711;p59"/>
          <p:cNvGrpSpPr/>
          <p:nvPr/>
        </p:nvGrpSpPr>
        <p:grpSpPr>
          <a:xfrm>
            <a:off x="4197138" y="963998"/>
            <a:ext cx="1430711" cy="751237"/>
            <a:chOff x="5159450" y="1919950"/>
            <a:chExt cx="1541050" cy="862500"/>
          </a:xfrm>
        </p:grpSpPr>
        <p:sp>
          <p:nvSpPr>
            <p:cNvPr id="4712" name="Google Shape;4712;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4713" name="Google Shape;4713;p59"/>
            <p:cNvGrpSpPr/>
            <p:nvPr/>
          </p:nvGrpSpPr>
          <p:grpSpPr>
            <a:xfrm>
              <a:off x="5159450" y="1919950"/>
              <a:ext cx="1541050" cy="862500"/>
              <a:chOff x="5159450" y="1919950"/>
              <a:chExt cx="1541050" cy="862500"/>
            </a:xfrm>
          </p:grpSpPr>
          <p:cxnSp>
            <p:nvCxnSpPr>
              <p:cNvPr id="4714" name="Google Shape;4714;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715" name="Google Shape;4715;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716" name="Google Shape;4716;p59"/>
          <p:cNvGrpSpPr/>
          <p:nvPr/>
        </p:nvGrpSpPr>
        <p:grpSpPr>
          <a:xfrm>
            <a:off x="4245275" y="2227768"/>
            <a:ext cx="1334436" cy="967914"/>
            <a:chOff x="4294923" y="2439811"/>
            <a:chExt cx="1334436" cy="967914"/>
          </a:xfrm>
        </p:grpSpPr>
        <p:grpSp>
          <p:nvGrpSpPr>
            <p:cNvPr id="4717" name="Google Shape;4717;p59"/>
            <p:cNvGrpSpPr/>
            <p:nvPr/>
          </p:nvGrpSpPr>
          <p:grpSpPr>
            <a:xfrm>
              <a:off x="4960455" y="2469658"/>
              <a:ext cx="668904" cy="885524"/>
              <a:chOff x="4960455" y="2469658"/>
              <a:chExt cx="668904" cy="885524"/>
            </a:xfrm>
          </p:grpSpPr>
          <p:sp>
            <p:nvSpPr>
              <p:cNvPr id="4718" name="Google Shape;4718;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59"/>
            <p:cNvGrpSpPr/>
            <p:nvPr/>
          </p:nvGrpSpPr>
          <p:grpSpPr>
            <a:xfrm>
              <a:off x="4294923" y="2469658"/>
              <a:ext cx="668951" cy="885524"/>
              <a:chOff x="4294923" y="2469658"/>
              <a:chExt cx="668951" cy="885524"/>
            </a:xfrm>
          </p:grpSpPr>
          <p:sp>
            <p:nvSpPr>
              <p:cNvPr id="4725" name="Google Shape;4725;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1" name="Google Shape;4731;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2" name="Google Shape;4732;p59"/>
          <p:cNvGrpSpPr/>
          <p:nvPr/>
        </p:nvGrpSpPr>
        <p:grpSpPr>
          <a:xfrm>
            <a:off x="4231478" y="3282213"/>
            <a:ext cx="1430949" cy="897289"/>
            <a:chOff x="4351371" y="3547942"/>
            <a:chExt cx="1345130" cy="843475"/>
          </a:xfrm>
        </p:grpSpPr>
        <p:grpSp>
          <p:nvGrpSpPr>
            <p:cNvPr id="4733" name="Google Shape;4733;p59"/>
            <p:cNvGrpSpPr/>
            <p:nvPr/>
          </p:nvGrpSpPr>
          <p:grpSpPr>
            <a:xfrm>
              <a:off x="4351371" y="4209917"/>
              <a:ext cx="1345130" cy="181500"/>
              <a:chOff x="4351371" y="4209917"/>
              <a:chExt cx="1345130" cy="181500"/>
            </a:xfrm>
          </p:grpSpPr>
          <p:sp>
            <p:nvSpPr>
              <p:cNvPr id="4734" name="Google Shape;4734;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5" name="Google Shape;4735;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736" name="Google Shape;4736;p59"/>
            <p:cNvGrpSpPr/>
            <p:nvPr/>
          </p:nvGrpSpPr>
          <p:grpSpPr>
            <a:xfrm>
              <a:off x="4403010" y="3985221"/>
              <a:ext cx="1109518" cy="181500"/>
              <a:chOff x="4403010" y="3985221"/>
              <a:chExt cx="1109518" cy="181500"/>
            </a:xfrm>
          </p:grpSpPr>
          <p:sp>
            <p:nvSpPr>
              <p:cNvPr id="4737" name="Google Shape;4737;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8" name="Google Shape;4738;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739" name="Google Shape;4739;p59"/>
            <p:cNvGrpSpPr/>
            <p:nvPr/>
          </p:nvGrpSpPr>
          <p:grpSpPr>
            <a:xfrm>
              <a:off x="4618704" y="3766582"/>
              <a:ext cx="807858" cy="181500"/>
              <a:chOff x="4618704" y="3766582"/>
              <a:chExt cx="807858" cy="181500"/>
            </a:xfrm>
          </p:grpSpPr>
          <p:sp>
            <p:nvSpPr>
              <p:cNvPr id="4740" name="Google Shape;4740;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1" name="Google Shape;4741;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742" name="Google Shape;4742;p59"/>
            <p:cNvGrpSpPr/>
            <p:nvPr/>
          </p:nvGrpSpPr>
          <p:grpSpPr>
            <a:xfrm>
              <a:off x="4735238" y="3547942"/>
              <a:ext cx="462839" cy="181500"/>
              <a:chOff x="4735238" y="3547942"/>
              <a:chExt cx="462839" cy="181500"/>
            </a:xfrm>
          </p:grpSpPr>
          <p:sp>
            <p:nvSpPr>
              <p:cNvPr id="4743" name="Google Shape;4743;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4" name="Google Shape;4744;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45" name="Google Shape;4745;p59"/>
          <p:cNvGrpSpPr/>
          <p:nvPr/>
        </p:nvGrpSpPr>
        <p:grpSpPr>
          <a:xfrm>
            <a:off x="7407836" y="2217537"/>
            <a:ext cx="1020955" cy="928853"/>
            <a:chOff x="926675" y="238125"/>
            <a:chExt cx="5755100" cy="5232975"/>
          </a:xfrm>
        </p:grpSpPr>
        <p:sp>
          <p:nvSpPr>
            <p:cNvPr id="4746" name="Google Shape;4746;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59"/>
          <p:cNvGrpSpPr/>
          <p:nvPr/>
        </p:nvGrpSpPr>
        <p:grpSpPr>
          <a:xfrm>
            <a:off x="715210" y="2616272"/>
            <a:ext cx="1695374" cy="1560837"/>
            <a:chOff x="727421" y="2828315"/>
            <a:chExt cx="1695374" cy="1560837"/>
          </a:xfrm>
        </p:grpSpPr>
        <p:grpSp>
          <p:nvGrpSpPr>
            <p:cNvPr id="4751" name="Google Shape;4751;p59"/>
            <p:cNvGrpSpPr/>
            <p:nvPr/>
          </p:nvGrpSpPr>
          <p:grpSpPr>
            <a:xfrm>
              <a:off x="727421" y="2828315"/>
              <a:ext cx="1695374" cy="1560837"/>
              <a:chOff x="734799" y="2782450"/>
              <a:chExt cx="1571100" cy="1577400"/>
            </a:xfrm>
          </p:grpSpPr>
          <p:cxnSp>
            <p:nvCxnSpPr>
              <p:cNvPr id="4752" name="Google Shape;4752;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753" name="Google Shape;4753;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754" name="Google Shape;4754;p59"/>
            <p:cNvGrpSpPr/>
            <p:nvPr/>
          </p:nvGrpSpPr>
          <p:grpSpPr>
            <a:xfrm>
              <a:off x="819108" y="2882501"/>
              <a:ext cx="1556791" cy="1426186"/>
              <a:chOff x="819108" y="2882501"/>
              <a:chExt cx="1556791" cy="1426186"/>
            </a:xfrm>
          </p:grpSpPr>
          <p:grpSp>
            <p:nvGrpSpPr>
              <p:cNvPr id="4755" name="Google Shape;4755;p59"/>
              <p:cNvGrpSpPr/>
              <p:nvPr/>
            </p:nvGrpSpPr>
            <p:grpSpPr>
              <a:xfrm>
                <a:off x="819108" y="2882501"/>
                <a:ext cx="103104" cy="1426186"/>
                <a:chOff x="4674013" y="3100904"/>
                <a:chExt cx="122758" cy="1698043"/>
              </a:xfrm>
            </p:grpSpPr>
            <p:sp>
              <p:nvSpPr>
                <p:cNvPr id="4756" name="Google Shape;4756;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59"/>
              <p:cNvGrpSpPr/>
              <p:nvPr/>
            </p:nvGrpSpPr>
            <p:grpSpPr>
              <a:xfrm>
                <a:off x="1062475" y="2882501"/>
                <a:ext cx="103104" cy="1426186"/>
                <a:chOff x="4940438" y="3100904"/>
                <a:chExt cx="122758" cy="1698043"/>
              </a:xfrm>
            </p:grpSpPr>
            <p:sp>
              <p:nvSpPr>
                <p:cNvPr id="4764" name="Google Shape;4764;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59"/>
              <p:cNvGrpSpPr/>
              <p:nvPr/>
            </p:nvGrpSpPr>
            <p:grpSpPr>
              <a:xfrm>
                <a:off x="1299324" y="2882501"/>
                <a:ext cx="103104" cy="1426186"/>
                <a:chOff x="5206863" y="3100904"/>
                <a:chExt cx="122758" cy="1698043"/>
              </a:xfrm>
            </p:grpSpPr>
            <p:sp>
              <p:nvSpPr>
                <p:cNvPr id="4772" name="Google Shape;4772;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59"/>
              <p:cNvGrpSpPr/>
              <p:nvPr/>
            </p:nvGrpSpPr>
            <p:grpSpPr>
              <a:xfrm>
                <a:off x="1786057" y="2882501"/>
                <a:ext cx="103104" cy="1426186"/>
                <a:chOff x="6006138" y="3143629"/>
                <a:chExt cx="122758" cy="1698043"/>
              </a:xfrm>
            </p:grpSpPr>
            <p:sp>
              <p:nvSpPr>
                <p:cNvPr id="4780" name="Google Shape;4780;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59"/>
              <p:cNvGrpSpPr/>
              <p:nvPr/>
            </p:nvGrpSpPr>
            <p:grpSpPr>
              <a:xfrm>
                <a:off x="2029422" y="2882501"/>
                <a:ext cx="103104" cy="1426186"/>
                <a:chOff x="6805413" y="3100904"/>
                <a:chExt cx="122758" cy="1698043"/>
              </a:xfrm>
            </p:grpSpPr>
            <p:sp>
              <p:nvSpPr>
                <p:cNvPr id="4788" name="Google Shape;4788;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9"/>
              <p:cNvGrpSpPr/>
              <p:nvPr/>
            </p:nvGrpSpPr>
            <p:grpSpPr>
              <a:xfrm>
                <a:off x="2272795" y="2882501"/>
                <a:ext cx="103104" cy="1426186"/>
                <a:chOff x="5206863" y="3100904"/>
                <a:chExt cx="122758" cy="1698043"/>
              </a:xfrm>
            </p:grpSpPr>
            <p:sp>
              <p:nvSpPr>
                <p:cNvPr id="4796" name="Google Shape;4796;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59"/>
              <p:cNvGrpSpPr/>
              <p:nvPr/>
            </p:nvGrpSpPr>
            <p:grpSpPr>
              <a:xfrm>
                <a:off x="1542694" y="2882501"/>
                <a:ext cx="103104" cy="1426186"/>
                <a:chOff x="6006138" y="3143629"/>
                <a:chExt cx="122758" cy="1698043"/>
              </a:xfrm>
            </p:grpSpPr>
            <p:sp>
              <p:nvSpPr>
                <p:cNvPr id="4804" name="Google Shape;4804;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1" name="Google Shape;4811;p59"/>
          <p:cNvGrpSpPr/>
          <p:nvPr/>
        </p:nvGrpSpPr>
        <p:grpSpPr>
          <a:xfrm>
            <a:off x="5671260" y="3305994"/>
            <a:ext cx="2749952" cy="870677"/>
            <a:chOff x="238125" y="1725700"/>
            <a:chExt cx="7139025" cy="2260325"/>
          </a:xfrm>
        </p:grpSpPr>
        <p:sp>
          <p:nvSpPr>
            <p:cNvPr id="4812" name="Google Shape;4812;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59"/>
          <p:cNvGrpSpPr/>
          <p:nvPr/>
        </p:nvGrpSpPr>
        <p:grpSpPr>
          <a:xfrm>
            <a:off x="5941424" y="2247740"/>
            <a:ext cx="1105452" cy="916747"/>
            <a:chOff x="5249100" y="1210600"/>
            <a:chExt cx="3502700" cy="2904775"/>
          </a:xfrm>
        </p:grpSpPr>
        <p:sp>
          <p:nvSpPr>
            <p:cNvPr id="4823" name="Google Shape;4823;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27" name="Google Shape;4827;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28" name="Google Shape;4828;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29" name="Google Shape;4829;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30" name="Google Shape;4830;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31" name="Google Shape;4831;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2" name="Google Shape;4832;p59"/>
          <p:cNvGrpSpPr/>
          <p:nvPr/>
        </p:nvGrpSpPr>
        <p:grpSpPr>
          <a:xfrm>
            <a:off x="7123972" y="967158"/>
            <a:ext cx="1304650" cy="1124856"/>
            <a:chOff x="7287122" y="1165658"/>
            <a:chExt cx="1219413" cy="1051365"/>
          </a:xfrm>
        </p:grpSpPr>
        <p:grpSp>
          <p:nvGrpSpPr>
            <p:cNvPr id="4833" name="Google Shape;4833;p59"/>
            <p:cNvGrpSpPr/>
            <p:nvPr/>
          </p:nvGrpSpPr>
          <p:grpSpPr>
            <a:xfrm>
              <a:off x="7287122" y="1969723"/>
              <a:ext cx="1219413" cy="247300"/>
              <a:chOff x="7287122" y="1969723"/>
              <a:chExt cx="1219413" cy="247300"/>
            </a:xfrm>
          </p:grpSpPr>
          <p:sp>
            <p:nvSpPr>
              <p:cNvPr id="4834" name="Google Shape;4834;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5" name="Google Shape;4835;p59"/>
              <p:cNvGrpSpPr/>
              <p:nvPr/>
            </p:nvGrpSpPr>
            <p:grpSpPr>
              <a:xfrm>
                <a:off x="7287122" y="2063892"/>
                <a:ext cx="1151753" cy="73428"/>
                <a:chOff x="7287122" y="2063892"/>
                <a:chExt cx="1151753" cy="73428"/>
              </a:xfrm>
            </p:grpSpPr>
            <p:sp>
              <p:nvSpPr>
                <p:cNvPr id="4836" name="Google Shape;4836;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37" name="Google Shape;4837;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838" name="Google Shape;4838;p59"/>
            <p:cNvGrpSpPr/>
            <p:nvPr/>
          </p:nvGrpSpPr>
          <p:grpSpPr>
            <a:xfrm>
              <a:off x="7287122" y="1712201"/>
              <a:ext cx="1219403" cy="246767"/>
              <a:chOff x="7287122" y="1712201"/>
              <a:chExt cx="1219403" cy="246767"/>
            </a:xfrm>
          </p:grpSpPr>
          <p:sp>
            <p:nvSpPr>
              <p:cNvPr id="4839" name="Google Shape;4839;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0" name="Google Shape;4840;p59"/>
              <p:cNvGrpSpPr/>
              <p:nvPr/>
            </p:nvGrpSpPr>
            <p:grpSpPr>
              <a:xfrm>
                <a:off x="7287122" y="1842861"/>
                <a:ext cx="1005303" cy="73419"/>
                <a:chOff x="7287122" y="1842861"/>
                <a:chExt cx="1005303" cy="73419"/>
              </a:xfrm>
            </p:grpSpPr>
            <p:sp>
              <p:nvSpPr>
                <p:cNvPr id="4841" name="Google Shape;4841;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2" name="Google Shape;4842;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843" name="Google Shape;4843;p59"/>
            <p:cNvGrpSpPr/>
            <p:nvPr/>
          </p:nvGrpSpPr>
          <p:grpSpPr>
            <a:xfrm>
              <a:off x="7287122" y="1447520"/>
              <a:ext cx="1219403" cy="286667"/>
              <a:chOff x="7287122" y="1447520"/>
              <a:chExt cx="1219403" cy="286667"/>
            </a:xfrm>
          </p:grpSpPr>
          <p:sp>
            <p:nvSpPr>
              <p:cNvPr id="4844" name="Google Shape;4844;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5" name="Google Shape;4845;p59"/>
              <p:cNvGrpSpPr/>
              <p:nvPr/>
            </p:nvGrpSpPr>
            <p:grpSpPr>
              <a:xfrm>
                <a:off x="7287122" y="1581977"/>
                <a:ext cx="852803" cy="73428"/>
                <a:chOff x="7287122" y="1581977"/>
                <a:chExt cx="852803" cy="73428"/>
              </a:xfrm>
            </p:grpSpPr>
            <p:sp>
              <p:nvSpPr>
                <p:cNvPr id="4846" name="Google Shape;4846;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47" name="Google Shape;4847;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848" name="Google Shape;4848;p59"/>
            <p:cNvGrpSpPr/>
            <p:nvPr/>
          </p:nvGrpSpPr>
          <p:grpSpPr>
            <a:xfrm>
              <a:off x="7287122" y="1165658"/>
              <a:ext cx="1219403" cy="344253"/>
              <a:chOff x="7287122" y="1165658"/>
              <a:chExt cx="1219403" cy="344253"/>
            </a:xfrm>
          </p:grpSpPr>
          <p:sp>
            <p:nvSpPr>
              <p:cNvPr id="4849" name="Google Shape;4849;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0" name="Google Shape;4850;p59"/>
              <p:cNvGrpSpPr/>
              <p:nvPr/>
            </p:nvGrpSpPr>
            <p:grpSpPr>
              <a:xfrm>
                <a:off x="7287122" y="1341025"/>
                <a:ext cx="695703" cy="73419"/>
                <a:chOff x="7287122" y="1341025"/>
                <a:chExt cx="695703" cy="73419"/>
              </a:xfrm>
            </p:grpSpPr>
            <p:sp>
              <p:nvSpPr>
                <p:cNvPr id="4851" name="Google Shape;4851;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2" name="Google Shape;4852;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853" name="Google Shape;4853;p59"/>
          <p:cNvGrpSpPr/>
          <p:nvPr/>
        </p:nvGrpSpPr>
        <p:grpSpPr>
          <a:xfrm>
            <a:off x="5790464" y="973181"/>
            <a:ext cx="1397729" cy="1098540"/>
            <a:chOff x="5900602" y="1193063"/>
            <a:chExt cx="1299851" cy="1021707"/>
          </a:xfrm>
        </p:grpSpPr>
        <p:grpSp>
          <p:nvGrpSpPr>
            <p:cNvPr id="4854" name="Google Shape;4854;p59"/>
            <p:cNvGrpSpPr/>
            <p:nvPr/>
          </p:nvGrpSpPr>
          <p:grpSpPr>
            <a:xfrm>
              <a:off x="6520337" y="1193063"/>
              <a:ext cx="341815" cy="799959"/>
              <a:chOff x="6520337" y="1193063"/>
              <a:chExt cx="341815" cy="799959"/>
            </a:xfrm>
          </p:grpSpPr>
          <p:grpSp>
            <p:nvGrpSpPr>
              <p:cNvPr id="4855" name="Google Shape;4855;p59"/>
              <p:cNvGrpSpPr/>
              <p:nvPr/>
            </p:nvGrpSpPr>
            <p:grpSpPr>
              <a:xfrm>
                <a:off x="6520337" y="1589527"/>
                <a:ext cx="213950" cy="403494"/>
                <a:chOff x="6520337" y="1589527"/>
                <a:chExt cx="213950" cy="403494"/>
              </a:xfrm>
            </p:grpSpPr>
            <p:sp>
              <p:nvSpPr>
                <p:cNvPr id="4856" name="Google Shape;4856;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8" name="Google Shape;4858;p59"/>
              <p:cNvGrpSpPr/>
              <p:nvPr/>
            </p:nvGrpSpPr>
            <p:grpSpPr>
              <a:xfrm>
                <a:off x="6577204" y="1193063"/>
                <a:ext cx="284947" cy="464512"/>
                <a:chOff x="6577204" y="1193063"/>
                <a:chExt cx="284947" cy="464512"/>
              </a:xfrm>
            </p:grpSpPr>
            <p:sp>
              <p:nvSpPr>
                <p:cNvPr id="4859" name="Google Shape;4859;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0" name="Google Shape;4860;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861" name="Google Shape;4861;p59"/>
            <p:cNvGrpSpPr/>
            <p:nvPr/>
          </p:nvGrpSpPr>
          <p:grpSpPr>
            <a:xfrm>
              <a:off x="6238903" y="1193063"/>
              <a:ext cx="300475" cy="900152"/>
              <a:chOff x="6238903" y="1193063"/>
              <a:chExt cx="300475" cy="900152"/>
            </a:xfrm>
          </p:grpSpPr>
          <p:grpSp>
            <p:nvGrpSpPr>
              <p:cNvPr id="4862" name="Google Shape;4862;p59"/>
              <p:cNvGrpSpPr/>
              <p:nvPr/>
            </p:nvGrpSpPr>
            <p:grpSpPr>
              <a:xfrm>
                <a:off x="6290865" y="1489315"/>
                <a:ext cx="248514" cy="603900"/>
                <a:chOff x="6290865" y="1489315"/>
                <a:chExt cx="248514" cy="603900"/>
              </a:xfrm>
            </p:grpSpPr>
            <p:sp>
              <p:nvSpPr>
                <p:cNvPr id="4863" name="Google Shape;4863;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5" name="Google Shape;4865;p59"/>
              <p:cNvGrpSpPr/>
              <p:nvPr/>
            </p:nvGrpSpPr>
            <p:grpSpPr>
              <a:xfrm>
                <a:off x="6238903" y="1193063"/>
                <a:ext cx="284947" cy="333087"/>
                <a:chOff x="6238903" y="1193063"/>
                <a:chExt cx="284947" cy="333087"/>
              </a:xfrm>
            </p:grpSpPr>
            <p:sp>
              <p:nvSpPr>
                <p:cNvPr id="4866" name="Google Shape;4866;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7" name="Google Shape;4867;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868" name="Google Shape;4868;p59"/>
            <p:cNvGrpSpPr/>
            <p:nvPr/>
          </p:nvGrpSpPr>
          <p:grpSpPr>
            <a:xfrm>
              <a:off x="5900602" y="1193063"/>
              <a:ext cx="444345" cy="1021707"/>
              <a:chOff x="5900602" y="1193063"/>
              <a:chExt cx="444345" cy="1021707"/>
            </a:xfrm>
          </p:grpSpPr>
          <p:grpSp>
            <p:nvGrpSpPr>
              <p:cNvPr id="4869" name="Google Shape;4869;p59"/>
              <p:cNvGrpSpPr/>
              <p:nvPr/>
            </p:nvGrpSpPr>
            <p:grpSpPr>
              <a:xfrm>
                <a:off x="6046501" y="1367785"/>
                <a:ext cx="298446" cy="846986"/>
                <a:chOff x="6046501" y="1367785"/>
                <a:chExt cx="298446" cy="846986"/>
              </a:xfrm>
            </p:grpSpPr>
            <p:sp>
              <p:nvSpPr>
                <p:cNvPr id="4870" name="Google Shape;4870;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59"/>
              <p:cNvGrpSpPr/>
              <p:nvPr/>
            </p:nvGrpSpPr>
            <p:grpSpPr>
              <a:xfrm>
                <a:off x="5900602" y="1193063"/>
                <a:ext cx="284947" cy="182312"/>
                <a:chOff x="5900602" y="1193063"/>
                <a:chExt cx="284947" cy="182312"/>
              </a:xfrm>
            </p:grpSpPr>
            <p:sp>
              <p:nvSpPr>
                <p:cNvPr id="4873" name="Google Shape;4873;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4" name="Google Shape;4874;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875" name="Google Shape;4875;p59"/>
            <p:cNvGrpSpPr/>
            <p:nvPr/>
          </p:nvGrpSpPr>
          <p:grpSpPr>
            <a:xfrm>
              <a:off x="6738300" y="1193063"/>
              <a:ext cx="462153" cy="707634"/>
              <a:chOff x="6738300" y="1193063"/>
              <a:chExt cx="462153" cy="707634"/>
            </a:xfrm>
          </p:grpSpPr>
          <p:grpSp>
            <p:nvGrpSpPr>
              <p:cNvPr id="4876" name="Google Shape;4876;p59"/>
              <p:cNvGrpSpPr/>
              <p:nvPr/>
            </p:nvGrpSpPr>
            <p:grpSpPr>
              <a:xfrm>
                <a:off x="6915505" y="1193063"/>
                <a:ext cx="284947" cy="597387"/>
                <a:chOff x="6915505" y="1193063"/>
                <a:chExt cx="284947" cy="597387"/>
              </a:xfrm>
            </p:grpSpPr>
            <p:sp>
              <p:nvSpPr>
                <p:cNvPr id="4877" name="Google Shape;4877;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8" name="Google Shape;4878;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4879" name="Google Shape;4879;p59"/>
              <p:cNvGrpSpPr/>
              <p:nvPr/>
            </p:nvGrpSpPr>
            <p:grpSpPr>
              <a:xfrm>
                <a:off x="6738300" y="1684725"/>
                <a:ext cx="230066" cy="215971"/>
                <a:chOff x="6738300" y="1684725"/>
                <a:chExt cx="230066" cy="215971"/>
              </a:xfrm>
            </p:grpSpPr>
            <p:sp>
              <p:nvSpPr>
                <p:cNvPr id="4880" name="Google Shape;4880;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85"/>
        <p:cNvGrpSpPr/>
        <p:nvPr/>
      </p:nvGrpSpPr>
      <p:grpSpPr>
        <a:xfrm>
          <a:off x="0" y="0"/>
          <a:ext cx="0" cy="0"/>
          <a:chOff x="0" y="0"/>
          <a:chExt cx="0" cy="0"/>
        </a:xfrm>
      </p:grpSpPr>
      <p:grpSp>
        <p:nvGrpSpPr>
          <p:cNvPr id="4886" name="Google Shape;4886;p60"/>
          <p:cNvGrpSpPr/>
          <p:nvPr/>
        </p:nvGrpSpPr>
        <p:grpSpPr>
          <a:xfrm>
            <a:off x="821785" y="2307635"/>
            <a:ext cx="339235" cy="298186"/>
            <a:chOff x="898875" y="244725"/>
            <a:chExt cx="481800" cy="423500"/>
          </a:xfrm>
        </p:grpSpPr>
        <p:sp>
          <p:nvSpPr>
            <p:cNvPr id="4887" name="Google Shape;4887;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8" name="Google Shape;4888;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9" name="Google Shape;4889;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0" name="Google Shape;4890;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1" name="Google Shape;4891;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2" name="Google Shape;4892;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3" name="Google Shape;4893;p60"/>
          <p:cNvGrpSpPr/>
          <p:nvPr/>
        </p:nvGrpSpPr>
        <p:grpSpPr>
          <a:xfrm>
            <a:off x="1260167" y="2287103"/>
            <a:ext cx="298169" cy="339253"/>
            <a:chOff x="1529350" y="258825"/>
            <a:chExt cx="423475" cy="481825"/>
          </a:xfrm>
        </p:grpSpPr>
        <p:sp>
          <p:nvSpPr>
            <p:cNvPr id="4894" name="Google Shape;4894;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5" name="Google Shape;4895;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6" name="Google Shape;4896;p60"/>
          <p:cNvGrpSpPr/>
          <p:nvPr/>
        </p:nvGrpSpPr>
        <p:grpSpPr>
          <a:xfrm>
            <a:off x="2102437" y="2287102"/>
            <a:ext cx="298169" cy="339253"/>
            <a:chOff x="2707500" y="249400"/>
            <a:chExt cx="423475" cy="481825"/>
          </a:xfrm>
        </p:grpSpPr>
        <p:sp>
          <p:nvSpPr>
            <p:cNvPr id="4897" name="Google Shape;4897;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8" name="Google Shape;4898;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99" name="Google Shape;4899;p60"/>
          <p:cNvGrpSpPr/>
          <p:nvPr/>
        </p:nvGrpSpPr>
        <p:grpSpPr>
          <a:xfrm>
            <a:off x="2516052" y="2287428"/>
            <a:ext cx="305386" cy="338602"/>
            <a:chOff x="3300325" y="249875"/>
            <a:chExt cx="433725" cy="480900"/>
          </a:xfrm>
        </p:grpSpPr>
        <p:sp>
          <p:nvSpPr>
            <p:cNvPr id="4900" name="Google Shape;4900;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1" name="Google Shape;4901;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2" name="Google Shape;4902;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3" name="Google Shape;4903;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4" name="Google Shape;4904;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5" name="Google Shape;4905;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6" name="Google Shape;4906;p60"/>
          <p:cNvGrpSpPr/>
          <p:nvPr/>
        </p:nvGrpSpPr>
        <p:grpSpPr>
          <a:xfrm>
            <a:off x="1653142" y="2367273"/>
            <a:ext cx="340890" cy="178912"/>
            <a:chOff x="2084325" y="363300"/>
            <a:chExt cx="484150" cy="254100"/>
          </a:xfrm>
        </p:grpSpPr>
        <p:sp>
          <p:nvSpPr>
            <p:cNvPr id="4907" name="Google Shape;4907;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8" name="Google Shape;4908;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09" name="Google Shape;4909;p60"/>
          <p:cNvGrpSpPr/>
          <p:nvPr/>
        </p:nvGrpSpPr>
        <p:grpSpPr>
          <a:xfrm>
            <a:off x="2905137" y="2287349"/>
            <a:ext cx="352349" cy="338760"/>
            <a:chOff x="3854700" y="249750"/>
            <a:chExt cx="500425" cy="481125"/>
          </a:xfrm>
        </p:grpSpPr>
        <p:sp>
          <p:nvSpPr>
            <p:cNvPr id="4910" name="Google Shape;4910;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1" name="Google Shape;4911;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2" name="Google Shape;4912;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3" name="Google Shape;4913;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4" name="Google Shape;4914;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5" name="Google Shape;4915;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6" name="Google Shape;4916;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7" name="Google Shape;4917;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8" name="Google Shape;4918;p60"/>
          <p:cNvGrpSpPr/>
          <p:nvPr/>
        </p:nvGrpSpPr>
        <p:grpSpPr>
          <a:xfrm>
            <a:off x="3323126" y="2287349"/>
            <a:ext cx="352349" cy="338760"/>
            <a:chOff x="4447550" y="249750"/>
            <a:chExt cx="500425" cy="481125"/>
          </a:xfrm>
        </p:grpSpPr>
        <p:sp>
          <p:nvSpPr>
            <p:cNvPr id="4919" name="Google Shape;4919;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0" name="Google Shape;4920;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1" name="Google Shape;4921;p60"/>
          <p:cNvGrpSpPr/>
          <p:nvPr/>
        </p:nvGrpSpPr>
        <p:grpSpPr>
          <a:xfrm>
            <a:off x="3752328" y="2287102"/>
            <a:ext cx="339253" cy="339253"/>
            <a:chOff x="5049725" y="249400"/>
            <a:chExt cx="481825" cy="481825"/>
          </a:xfrm>
        </p:grpSpPr>
        <p:sp>
          <p:nvSpPr>
            <p:cNvPr id="4922" name="Google Shape;4922;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3" name="Google Shape;4923;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4" name="Google Shape;4924;p60"/>
          <p:cNvGrpSpPr/>
          <p:nvPr/>
        </p:nvGrpSpPr>
        <p:grpSpPr>
          <a:xfrm>
            <a:off x="4166269" y="2287102"/>
            <a:ext cx="339253" cy="339253"/>
            <a:chOff x="5660400" y="238125"/>
            <a:chExt cx="481825" cy="481825"/>
          </a:xfrm>
        </p:grpSpPr>
        <p:sp>
          <p:nvSpPr>
            <p:cNvPr id="4925" name="Google Shape;4925;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6" name="Google Shape;4926;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27" name="Google Shape;4927;p60"/>
          <p:cNvGrpSpPr/>
          <p:nvPr/>
        </p:nvGrpSpPr>
        <p:grpSpPr>
          <a:xfrm>
            <a:off x="4582955" y="2287102"/>
            <a:ext cx="339253" cy="339253"/>
            <a:chOff x="6235400" y="249400"/>
            <a:chExt cx="481825" cy="481825"/>
          </a:xfrm>
        </p:grpSpPr>
        <p:sp>
          <p:nvSpPr>
            <p:cNvPr id="4928" name="Google Shape;4928;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9" name="Google Shape;4929;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2" name="Google Shape;4932;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3" name="Google Shape;4933;p60"/>
          <p:cNvGrpSpPr/>
          <p:nvPr/>
        </p:nvGrpSpPr>
        <p:grpSpPr>
          <a:xfrm>
            <a:off x="821301" y="2731810"/>
            <a:ext cx="340204" cy="298116"/>
            <a:chOff x="899850" y="871450"/>
            <a:chExt cx="483175" cy="423400"/>
          </a:xfrm>
        </p:grpSpPr>
        <p:sp>
          <p:nvSpPr>
            <p:cNvPr id="4934" name="Google Shape;4934;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5" name="Google Shape;4935;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6" name="Google Shape;4936;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38" name="Google Shape;4938;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39" name="Google Shape;4939;p60"/>
          <p:cNvGrpSpPr/>
          <p:nvPr/>
        </p:nvGrpSpPr>
        <p:grpSpPr>
          <a:xfrm>
            <a:off x="1653301" y="2711232"/>
            <a:ext cx="340573" cy="339271"/>
            <a:chOff x="2085450" y="842250"/>
            <a:chExt cx="483700" cy="481850"/>
          </a:xfrm>
        </p:grpSpPr>
        <p:sp>
          <p:nvSpPr>
            <p:cNvPr id="4940" name="Google Shape;4940;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60"/>
          <p:cNvGrpSpPr/>
          <p:nvPr/>
        </p:nvGrpSpPr>
        <p:grpSpPr>
          <a:xfrm>
            <a:off x="2081868" y="2711241"/>
            <a:ext cx="339306" cy="339253"/>
            <a:chOff x="2685825" y="840375"/>
            <a:chExt cx="481900" cy="481825"/>
          </a:xfrm>
        </p:grpSpPr>
        <p:sp>
          <p:nvSpPr>
            <p:cNvPr id="4944" name="Google Shape;4944;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6" name="Google Shape;4946;p60"/>
          <p:cNvGrpSpPr/>
          <p:nvPr/>
        </p:nvGrpSpPr>
        <p:grpSpPr>
          <a:xfrm>
            <a:off x="2493529" y="2710924"/>
            <a:ext cx="350431" cy="339887"/>
            <a:chOff x="3270675" y="841800"/>
            <a:chExt cx="497700" cy="482725"/>
          </a:xfrm>
        </p:grpSpPr>
        <p:sp>
          <p:nvSpPr>
            <p:cNvPr id="4947" name="Google Shape;4947;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9" name="Google Shape;4949;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50" name="Google Shape;4950;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51" name="Google Shape;4951;p60"/>
          <p:cNvGrpSpPr/>
          <p:nvPr/>
        </p:nvGrpSpPr>
        <p:grpSpPr>
          <a:xfrm>
            <a:off x="3329675" y="2731783"/>
            <a:ext cx="339253" cy="298169"/>
            <a:chOff x="4467200" y="877100"/>
            <a:chExt cx="481825" cy="423475"/>
          </a:xfrm>
        </p:grpSpPr>
        <p:sp>
          <p:nvSpPr>
            <p:cNvPr id="4952" name="Google Shape;4952;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6" name="Google Shape;4956;p60"/>
          <p:cNvGrpSpPr/>
          <p:nvPr/>
        </p:nvGrpSpPr>
        <p:grpSpPr>
          <a:xfrm>
            <a:off x="3744565" y="2711232"/>
            <a:ext cx="354778" cy="339271"/>
            <a:chOff x="5045500" y="842250"/>
            <a:chExt cx="503875" cy="481850"/>
          </a:xfrm>
        </p:grpSpPr>
        <p:sp>
          <p:nvSpPr>
            <p:cNvPr id="4957" name="Google Shape;4957;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8" name="Google Shape;4958;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9" name="Google Shape;4959;p60"/>
          <p:cNvGrpSpPr/>
          <p:nvPr/>
        </p:nvGrpSpPr>
        <p:grpSpPr>
          <a:xfrm>
            <a:off x="4167413" y="2737451"/>
            <a:ext cx="336965" cy="286833"/>
            <a:chOff x="5645200" y="879425"/>
            <a:chExt cx="478575" cy="407375"/>
          </a:xfrm>
        </p:grpSpPr>
        <p:sp>
          <p:nvSpPr>
            <p:cNvPr id="4960" name="Google Shape;4960;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3" name="Google Shape;4963;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6" name="Google Shape;4966;p60"/>
          <p:cNvGrpSpPr/>
          <p:nvPr/>
        </p:nvGrpSpPr>
        <p:grpSpPr>
          <a:xfrm>
            <a:off x="4603488" y="2711241"/>
            <a:ext cx="298186" cy="339253"/>
            <a:chOff x="6264525" y="842250"/>
            <a:chExt cx="423500" cy="481825"/>
          </a:xfrm>
        </p:grpSpPr>
        <p:sp>
          <p:nvSpPr>
            <p:cNvPr id="4967" name="Google Shape;4967;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60"/>
          <p:cNvGrpSpPr/>
          <p:nvPr/>
        </p:nvGrpSpPr>
        <p:grpSpPr>
          <a:xfrm>
            <a:off x="821776" y="3125895"/>
            <a:ext cx="339253" cy="339253"/>
            <a:chOff x="900750" y="1436075"/>
            <a:chExt cx="481825" cy="481825"/>
          </a:xfrm>
        </p:grpSpPr>
        <p:sp>
          <p:nvSpPr>
            <p:cNvPr id="4975" name="Google Shape;4975;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8" name="Google Shape;4978;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9" name="Google Shape;4979;p60"/>
          <p:cNvGrpSpPr/>
          <p:nvPr/>
        </p:nvGrpSpPr>
        <p:grpSpPr>
          <a:xfrm>
            <a:off x="1239624" y="3186183"/>
            <a:ext cx="339253" cy="218676"/>
            <a:chOff x="1492675" y="1520750"/>
            <a:chExt cx="481825" cy="310575"/>
          </a:xfrm>
        </p:grpSpPr>
        <p:sp>
          <p:nvSpPr>
            <p:cNvPr id="4980" name="Google Shape;4980;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2" name="Google Shape;4982;p60"/>
          <p:cNvGrpSpPr/>
          <p:nvPr/>
        </p:nvGrpSpPr>
        <p:grpSpPr>
          <a:xfrm>
            <a:off x="1647421" y="3125877"/>
            <a:ext cx="352332" cy="339288"/>
            <a:chOff x="2071000" y="1435025"/>
            <a:chExt cx="500400" cy="481875"/>
          </a:xfrm>
        </p:grpSpPr>
        <p:sp>
          <p:nvSpPr>
            <p:cNvPr id="4983" name="Google Shape;4983;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5" name="Google Shape;4985;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6" name="Google Shape;4986;p60"/>
          <p:cNvGrpSpPr/>
          <p:nvPr/>
        </p:nvGrpSpPr>
        <p:grpSpPr>
          <a:xfrm>
            <a:off x="2075584" y="3146709"/>
            <a:ext cx="351874" cy="297623"/>
            <a:chOff x="2678350" y="1464650"/>
            <a:chExt cx="499750" cy="422700"/>
          </a:xfrm>
        </p:grpSpPr>
        <p:sp>
          <p:nvSpPr>
            <p:cNvPr id="4987" name="Google Shape;4987;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9" name="Google Shape;4989;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0" name="Google Shape;4990;p60"/>
          <p:cNvGrpSpPr/>
          <p:nvPr/>
        </p:nvGrpSpPr>
        <p:grpSpPr>
          <a:xfrm>
            <a:off x="2499118" y="3125895"/>
            <a:ext cx="339253" cy="339253"/>
            <a:chOff x="3271200" y="1435075"/>
            <a:chExt cx="481825" cy="481825"/>
          </a:xfrm>
        </p:grpSpPr>
        <p:sp>
          <p:nvSpPr>
            <p:cNvPr id="4991" name="Google Shape;4991;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60"/>
          <p:cNvGrpSpPr/>
          <p:nvPr/>
        </p:nvGrpSpPr>
        <p:grpSpPr>
          <a:xfrm>
            <a:off x="2909591" y="3125877"/>
            <a:ext cx="343442" cy="339288"/>
            <a:chOff x="3858100" y="1435075"/>
            <a:chExt cx="487775" cy="481875"/>
          </a:xfrm>
        </p:grpSpPr>
        <p:sp>
          <p:nvSpPr>
            <p:cNvPr id="4994" name="Google Shape;4994;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8" name="Google Shape;4998;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9" name="Google Shape;4999;p60"/>
          <p:cNvGrpSpPr/>
          <p:nvPr/>
        </p:nvGrpSpPr>
        <p:grpSpPr>
          <a:xfrm>
            <a:off x="3329674" y="3125895"/>
            <a:ext cx="339253" cy="339253"/>
            <a:chOff x="4456875" y="1435075"/>
            <a:chExt cx="481825" cy="481825"/>
          </a:xfrm>
        </p:grpSpPr>
        <p:sp>
          <p:nvSpPr>
            <p:cNvPr id="5000" name="Google Shape;5000;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2" name="Google Shape;5002;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3" name="Google Shape;5003;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5" name="Google Shape;5005;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6" name="Google Shape;5006;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7" name="Google Shape;5007;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9" name="Google Shape;5009;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6" name="Google Shape;5016;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9" name="Google Shape;5019;p60"/>
          <p:cNvGrpSpPr/>
          <p:nvPr/>
        </p:nvGrpSpPr>
        <p:grpSpPr>
          <a:xfrm>
            <a:off x="3750665" y="3125886"/>
            <a:ext cx="342580" cy="339271"/>
            <a:chOff x="5049725" y="1435050"/>
            <a:chExt cx="486550" cy="481850"/>
          </a:xfrm>
        </p:grpSpPr>
        <p:sp>
          <p:nvSpPr>
            <p:cNvPr id="5020" name="Google Shape;5020;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1" name="Google Shape;5021;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60"/>
          <p:cNvGrpSpPr/>
          <p:nvPr/>
        </p:nvGrpSpPr>
        <p:grpSpPr>
          <a:xfrm>
            <a:off x="4166216" y="3125895"/>
            <a:ext cx="339359" cy="339253"/>
            <a:chOff x="5642475" y="1435075"/>
            <a:chExt cx="481975" cy="481825"/>
          </a:xfrm>
        </p:grpSpPr>
        <p:sp>
          <p:nvSpPr>
            <p:cNvPr id="5025" name="Google Shape;5025;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60"/>
          <p:cNvGrpSpPr/>
          <p:nvPr/>
        </p:nvGrpSpPr>
        <p:grpSpPr>
          <a:xfrm>
            <a:off x="4580702" y="3125886"/>
            <a:ext cx="343759" cy="339271"/>
            <a:chOff x="6232000" y="1435050"/>
            <a:chExt cx="488225" cy="481850"/>
          </a:xfrm>
        </p:grpSpPr>
        <p:sp>
          <p:nvSpPr>
            <p:cNvPr id="5029" name="Google Shape;5029;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1" name="Google Shape;5031;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4" name="Google Shape;5034;p60"/>
          <p:cNvGrpSpPr/>
          <p:nvPr/>
        </p:nvGrpSpPr>
        <p:grpSpPr>
          <a:xfrm>
            <a:off x="841438" y="3539545"/>
            <a:ext cx="299929" cy="337792"/>
            <a:chOff x="924450" y="2028975"/>
            <a:chExt cx="425975" cy="479750"/>
          </a:xfrm>
        </p:grpSpPr>
        <p:sp>
          <p:nvSpPr>
            <p:cNvPr id="5035" name="Google Shape;5035;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8" name="Google Shape;5038;p60"/>
          <p:cNvGrpSpPr/>
          <p:nvPr/>
        </p:nvGrpSpPr>
        <p:grpSpPr>
          <a:xfrm>
            <a:off x="1653934" y="3559347"/>
            <a:ext cx="339306" cy="298186"/>
            <a:chOff x="2085450" y="2057100"/>
            <a:chExt cx="481900" cy="423500"/>
          </a:xfrm>
        </p:grpSpPr>
        <p:sp>
          <p:nvSpPr>
            <p:cNvPr id="5039" name="Google Shape;5039;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2" name="Google Shape;5042;p60"/>
          <p:cNvGrpSpPr/>
          <p:nvPr/>
        </p:nvGrpSpPr>
        <p:grpSpPr>
          <a:xfrm>
            <a:off x="2081868" y="3582592"/>
            <a:ext cx="339306" cy="251698"/>
            <a:chOff x="2678275" y="2090100"/>
            <a:chExt cx="481900" cy="357475"/>
          </a:xfrm>
        </p:grpSpPr>
        <p:sp>
          <p:nvSpPr>
            <p:cNvPr id="5043" name="Google Shape;5043;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4" name="Google Shape;5044;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8" name="Google Shape;5048;p60"/>
          <p:cNvGrpSpPr/>
          <p:nvPr/>
        </p:nvGrpSpPr>
        <p:grpSpPr>
          <a:xfrm>
            <a:off x="2559072" y="3594790"/>
            <a:ext cx="219345" cy="227301"/>
            <a:chOff x="3357325" y="2093500"/>
            <a:chExt cx="311525" cy="322825"/>
          </a:xfrm>
        </p:grpSpPr>
        <p:sp>
          <p:nvSpPr>
            <p:cNvPr id="5049" name="Google Shape;5049;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0" name="Google Shape;5050;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2" name="Google Shape;5052;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53" name="Google Shape;5053;p60"/>
          <p:cNvGrpSpPr/>
          <p:nvPr/>
        </p:nvGrpSpPr>
        <p:grpSpPr>
          <a:xfrm>
            <a:off x="3353262" y="3538814"/>
            <a:ext cx="292078" cy="339253"/>
            <a:chOff x="4492800" y="2027925"/>
            <a:chExt cx="414825" cy="481825"/>
          </a:xfrm>
        </p:grpSpPr>
        <p:sp>
          <p:nvSpPr>
            <p:cNvPr id="5054" name="Google Shape;5054;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6" name="Google Shape;5056;p60"/>
          <p:cNvGrpSpPr/>
          <p:nvPr/>
        </p:nvGrpSpPr>
        <p:grpSpPr>
          <a:xfrm>
            <a:off x="3752354" y="3538805"/>
            <a:ext cx="339200" cy="339271"/>
            <a:chOff x="5049725" y="2027900"/>
            <a:chExt cx="481750" cy="481850"/>
          </a:xfrm>
        </p:grpSpPr>
        <p:sp>
          <p:nvSpPr>
            <p:cNvPr id="5057" name="Google Shape;5057;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0" name="Google Shape;5060;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1" name="Google Shape;5061;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60"/>
          <p:cNvGrpSpPr/>
          <p:nvPr/>
        </p:nvGrpSpPr>
        <p:grpSpPr>
          <a:xfrm>
            <a:off x="4225950" y="3538893"/>
            <a:ext cx="219890" cy="339095"/>
            <a:chOff x="5726350" y="2028150"/>
            <a:chExt cx="312300" cy="481600"/>
          </a:xfrm>
        </p:grpSpPr>
        <p:sp>
          <p:nvSpPr>
            <p:cNvPr id="5066" name="Google Shape;5066;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9" name="Google Shape;5069;p60"/>
          <p:cNvGrpSpPr/>
          <p:nvPr/>
        </p:nvGrpSpPr>
        <p:grpSpPr>
          <a:xfrm>
            <a:off x="4586141" y="3542000"/>
            <a:ext cx="332881" cy="332881"/>
            <a:chOff x="6239925" y="2032450"/>
            <a:chExt cx="472775" cy="472775"/>
          </a:xfrm>
        </p:grpSpPr>
        <p:sp>
          <p:nvSpPr>
            <p:cNvPr id="5070" name="Google Shape;5070;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2" name="Google Shape;5072;p60"/>
          <p:cNvGrpSpPr/>
          <p:nvPr/>
        </p:nvGrpSpPr>
        <p:grpSpPr>
          <a:xfrm>
            <a:off x="5035233" y="2364092"/>
            <a:ext cx="334641" cy="185425"/>
            <a:chOff x="903075" y="2730000"/>
            <a:chExt cx="475275" cy="263350"/>
          </a:xfrm>
        </p:grpSpPr>
        <p:sp>
          <p:nvSpPr>
            <p:cNvPr id="5073" name="Google Shape;5073;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4" name="Google Shape;5074;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6" name="Google Shape;5076;p60"/>
          <p:cNvGrpSpPr/>
          <p:nvPr/>
        </p:nvGrpSpPr>
        <p:grpSpPr>
          <a:xfrm>
            <a:off x="1239624" y="3538814"/>
            <a:ext cx="339253" cy="339253"/>
            <a:chOff x="1492675" y="2027925"/>
            <a:chExt cx="481825" cy="481825"/>
          </a:xfrm>
        </p:grpSpPr>
        <p:sp>
          <p:nvSpPr>
            <p:cNvPr id="5077" name="Google Shape;5077;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8" name="Google Shape;5078;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9" name="Google Shape;5079;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60"/>
          <p:cNvGrpSpPr/>
          <p:nvPr/>
        </p:nvGrpSpPr>
        <p:grpSpPr>
          <a:xfrm>
            <a:off x="5466000" y="2287178"/>
            <a:ext cx="339253" cy="339253"/>
            <a:chOff x="1492675" y="2620775"/>
            <a:chExt cx="481825" cy="481825"/>
          </a:xfrm>
        </p:grpSpPr>
        <p:sp>
          <p:nvSpPr>
            <p:cNvPr id="5083" name="Google Shape;5083;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85" name="Google Shape;5085;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86" name="Google Shape;5086;p60"/>
          <p:cNvGrpSpPr/>
          <p:nvPr/>
        </p:nvGrpSpPr>
        <p:grpSpPr>
          <a:xfrm>
            <a:off x="6289754" y="2303161"/>
            <a:ext cx="333585" cy="307287"/>
            <a:chOff x="2682350" y="2643425"/>
            <a:chExt cx="473775" cy="436425"/>
          </a:xfrm>
        </p:grpSpPr>
        <p:sp>
          <p:nvSpPr>
            <p:cNvPr id="5087" name="Google Shape;5087;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8" name="Google Shape;5088;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4" name="Google Shape;5094;p60"/>
          <p:cNvGrpSpPr/>
          <p:nvPr/>
        </p:nvGrpSpPr>
        <p:grpSpPr>
          <a:xfrm>
            <a:off x="6755243" y="2287178"/>
            <a:ext cx="238531" cy="339253"/>
            <a:chOff x="3342725" y="2620775"/>
            <a:chExt cx="338775" cy="481825"/>
          </a:xfrm>
        </p:grpSpPr>
        <p:sp>
          <p:nvSpPr>
            <p:cNvPr id="5095" name="Google Shape;5095;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8" name="Google Shape;5098;p60"/>
          <p:cNvGrpSpPr/>
          <p:nvPr/>
        </p:nvGrpSpPr>
        <p:grpSpPr>
          <a:xfrm>
            <a:off x="7148994" y="2287178"/>
            <a:ext cx="278296" cy="339253"/>
            <a:chOff x="3907325" y="2620775"/>
            <a:chExt cx="395250" cy="481825"/>
          </a:xfrm>
        </p:grpSpPr>
        <p:sp>
          <p:nvSpPr>
            <p:cNvPr id="5099" name="Google Shape;5099;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1" name="Google Shape;5101;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2" name="Google Shape;5102;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3" name="Google Shape;5103;p60"/>
          <p:cNvGrpSpPr/>
          <p:nvPr/>
        </p:nvGrpSpPr>
        <p:grpSpPr>
          <a:xfrm>
            <a:off x="7542181" y="2297783"/>
            <a:ext cx="339253" cy="318042"/>
            <a:chOff x="4456875" y="2635825"/>
            <a:chExt cx="481825" cy="451700"/>
          </a:xfrm>
        </p:grpSpPr>
        <p:sp>
          <p:nvSpPr>
            <p:cNvPr id="5104" name="Google Shape;5104;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8" name="Google Shape;5108;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9" name="Google Shape;5109;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0" name="Google Shape;5110;p60"/>
          <p:cNvGrpSpPr/>
          <p:nvPr/>
        </p:nvGrpSpPr>
        <p:grpSpPr>
          <a:xfrm>
            <a:off x="7967105" y="2297783"/>
            <a:ext cx="339253" cy="318042"/>
            <a:chOff x="5049725" y="2635825"/>
            <a:chExt cx="481825" cy="451700"/>
          </a:xfrm>
        </p:grpSpPr>
        <p:sp>
          <p:nvSpPr>
            <p:cNvPr id="5111" name="Google Shape;5111;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2" name="Google Shape;5112;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4" name="Google Shape;5114;p60"/>
          <p:cNvGrpSpPr/>
          <p:nvPr/>
        </p:nvGrpSpPr>
        <p:grpSpPr>
          <a:xfrm>
            <a:off x="2211475" y="3952243"/>
            <a:ext cx="338566" cy="338373"/>
            <a:chOff x="5643000" y="2621375"/>
            <a:chExt cx="480850" cy="480575"/>
          </a:xfrm>
        </p:grpSpPr>
        <p:sp>
          <p:nvSpPr>
            <p:cNvPr id="5115" name="Google Shape;5115;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1" name="Google Shape;5121;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2" name="Google Shape;5122;p60"/>
          <p:cNvGrpSpPr/>
          <p:nvPr/>
        </p:nvGrpSpPr>
        <p:grpSpPr>
          <a:xfrm>
            <a:off x="4032695" y="3951803"/>
            <a:ext cx="339359" cy="339253"/>
            <a:chOff x="6235250" y="2620775"/>
            <a:chExt cx="481975" cy="481825"/>
          </a:xfrm>
        </p:grpSpPr>
        <p:sp>
          <p:nvSpPr>
            <p:cNvPr id="5123" name="Google Shape;5123;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8" name="Google Shape;5128;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9" name="Google Shape;5129;p60"/>
          <p:cNvGrpSpPr/>
          <p:nvPr/>
        </p:nvGrpSpPr>
        <p:grpSpPr>
          <a:xfrm>
            <a:off x="5465078" y="2711317"/>
            <a:ext cx="341101" cy="339253"/>
            <a:chOff x="1535000" y="3223325"/>
            <a:chExt cx="484450" cy="481825"/>
          </a:xfrm>
        </p:grpSpPr>
        <p:sp>
          <p:nvSpPr>
            <p:cNvPr id="5130" name="Google Shape;5130;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3" name="Google Shape;5133;p60"/>
          <p:cNvGrpSpPr/>
          <p:nvPr/>
        </p:nvGrpSpPr>
        <p:grpSpPr>
          <a:xfrm>
            <a:off x="5872645" y="2746618"/>
            <a:ext cx="339253" cy="268649"/>
            <a:chOff x="2085525" y="3263750"/>
            <a:chExt cx="481825" cy="381550"/>
          </a:xfrm>
        </p:grpSpPr>
        <p:sp>
          <p:nvSpPr>
            <p:cNvPr id="5134" name="Google Shape;5134;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6" name="Google Shape;5136;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7" name="Google Shape;5137;p60"/>
          <p:cNvGrpSpPr/>
          <p:nvPr/>
        </p:nvGrpSpPr>
        <p:grpSpPr>
          <a:xfrm>
            <a:off x="6704407" y="2711308"/>
            <a:ext cx="340204" cy="339271"/>
            <a:chOff x="3270450" y="3213625"/>
            <a:chExt cx="483175" cy="481850"/>
          </a:xfrm>
        </p:grpSpPr>
        <p:sp>
          <p:nvSpPr>
            <p:cNvPr id="5138" name="Google Shape;5138;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0" name="Google Shape;5140;p60"/>
          <p:cNvGrpSpPr/>
          <p:nvPr/>
        </p:nvGrpSpPr>
        <p:grpSpPr>
          <a:xfrm>
            <a:off x="7203676" y="2711317"/>
            <a:ext cx="168931" cy="339253"/>
            <a:chOff x="3984950" y="3213600"/>
            <a:chExt cx="239925" cy="481825"/>
          </a:xfrm>
        </p:grpSpPr>
        <p:sp>
          <p:nvSpPr>
            <p:cNvPr id="5141" name="Google Shape;5141;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2" name="Google Shape;5142;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3" name="Google Shape;5143;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5" name="Google Shape;5145;p60"/>
          <p:cNvGrpSpPr/>
          <p:nvPr/>
        </p:nvGrpSpPr>
        <p:grpSpPr>
          <a:xfrm>
            <a:off x="1736111" y="3981487"/>
            <a:ext cx="355218" cy="279880"/>
            <a:chOff x="5629975" y="3255775"/>
            <a:chExt cx="504500" cy="397500"/>
          </a:xfrm>
        </p:grpSpPr>
        <p:sp>
          <p:nvSpPr>
            <p:cNvPr id="5146" name="Google Shape;5146;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1" name="Google Shape;5151;p60"/>
          <p:cNvGrpSpPr/>
          <p:nvPr/>
        </p:nvGrpSpPr>
        <p:grpSpPr>
          <a:xfrm>
            <a:off x="3572294" y="3981593"/>
            <a:ext cx="340256" cy="279669"/>
            <a:chOff x="6234950" y="3255925"/>
            <a:chExt cx="483250" cy="397200"/>
          </a:xfrm>
        </p:grpSpPr>
        <p:sp>
          <p:nvSpPr>
            <p:cNvPr id="5152" name="Google Shape;5152;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60"/>
          <p:cNvGrpSpPr/>
          <p:nvPr/>
        </p:nvGrpSpPr>
        <p:grpSpPr>
          <a:xfrm>
            <a:off x="5043532" y="3125970"/>
            <a:ext cx="318042" cy="339253"/>
            <a:chOff x="914900" y="3806450"/>
            <a:chExt cx="451700" cy="481825"/>
          </a:xfrm>
        </p:grpSpPr>
        <p:sp>
          <p:nvSpPr>
            <p:cNvPr id="5159" name="Google Shape;5159;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60"/>
          <p:cNvGrpSpPr/>
          <p:nvPr/>
        </p:nvGrpSpPr>
        <p:grpSpPr>
          <a:xfrm>
            <a:off x="5462454" y="3125785"/>
            <a:ext cx="346347" cy="339623"/>
            <a:chOff x="1490050" y="3805975"/>
            <a:chExt cx="491900" cy="482350"/>
          </a:xfrm>
        </p:grpSpPr>
        <p:sp>
          <p:nvSpPr>
            <p:cNvPr id="5165" name="Google Shape;5165;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9" name="Google Shape;5169;p60"/>
          <p:cNvGrpSpPr/>
          <p:nvPr/>
        </p:nvGrpSpPr>
        <p:grpSpPr>
          <a:xfrm>
            <a:off x="5886322" y="3125970"/>
            <a:ext cx="311899" cy="339253"/>
            <a:chOff x="2104275" y="3806450"/>
            <a:chExt cx="442975" cy="481825"/>
          </a:xfrm>
        </p:grpSpPr>
        <p:sp>
          <p:nvSpPr>
            <p:cNvPr id="5170" name="Google Shape;5170;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60"/>
          <p:cNvGrpSpPr/>
          <p:nvPr/>
        </p:nvGrpSpPr>
        <p:grpSpPr>
          <a:xfrm>
            <a:off x="6309839" y="3125970"/>
            <a:ext cx="293416" cy="339253"/>
            <a:chOff x="2710875" y="3806450"/>
            <a:chExt cx="416725" cy="481825"/>
          </a:xfrm>
        </p:grpSpPr>
        <p:sp>
          <p:nvSpPr>
            <p:cNvPr id="5173" name="Google Shape;5173;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5" name="Google Shape;5175;p60"/>
          <p:cNvGrpSpPr/>
          <p:nvPr/>
        </p:nvGrpSpPr>
        <p:grpSpPr>
          <a:xfrm>
            <a:off x="6704883" y="3166412"/>
            <a:ext cx="339253" cy="258369"/>
            <a:chOff x="3271200" y="3863875"/>
            <a:chExt cx="481825" cy="366950"/>
          </a:xfrm>
        </p:grpSpPr>
        <p:sp>
          <p:nvSpPr>
            <p:cNvPr id="5176" name="Google Shape;5176;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60"/>
          <p:cNvGrpSpPr/>
          <p:nvPr/>
        </p:nvGrpSpPr>
        <p:grpSpPr>
          <a:xfrm>
            <a:off x="7140377" y="3126199"/>
            <a:ext cx="295528" cy="338795"/>
            <a:chOff x="3895050" y="3806775"/>
            <a:chExt cx="419725" cy="481175"/>
          </a:xfrm>
        </p:grpSpPr>
        <p:sp>
          <p:nvSpPr>
            <p:cNvPr id="5179" name="Google Shape;5179;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1" name="Google Shape;5181;p60"/>
          <p:cNvGrpSpPr/>
          <p:nvPr/>
        </p:nvGrpSpPr>
        <p:grpSpPr>
          <a:xfrm>
            <a:off x="7543659" y="3125979"/>
            <a:ext cx="336296" cy="339235"/>
            <a:chOff x="4464775" y="3806475"/>
            <a:chExt cx="477625" cy="481800"/>
          </a:xfrm>
        </p:grpSpPr>
        <p:sp>
          <p:nvSpPr>
            <p:cNvPr id="5182" name="Google Shape;5182;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7" name="Google Shape;5187;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8" name="Google Shape;5188;p60"/>
          <p:cNvGrpSpPr/>
          <p:nvPr/>
        </p:nvGrpSpPr>
        <p:grpSpPr>
          <a:xfrm>
            <a:off x="7967105" y="3125970"/>
            <a:ext cx="339253" cy="339253"/>
            <a:chOff x="5049725" y="3806450"/>
            <a:chExt cx="481825" cy="481825"/>
          </a:xfrm>
        </p:grpSpPr>
        <p:sp>
          <p:nvSpPr>
            <p:cNvPr id="5189" name="Google Shape;5189;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60"/>
          <p:cNvGrpSpPr/>
          <p:nvPr/>
        </p:nvGrpSpPr>
        <p:grpSpPr>
          <a:xfrm>
            <a:off x="1276714" y="3951798"/>
            <a:ext cx="339253" cy="339253"/>
            <a:chOff x="5651375" y="3806450"/>
            <a:chExt cx="481825" cy="481825"/>
          </a:xfrm>
        </p:grpSpPr>
        <p:sp>
          <p:nvSpPr>
            <p:cNvPr id="5193" name="Google Shape;5193;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5" name="Google Shape;5195;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7" name="Google Shape;5197;p60"/>
          <p:cNvGrpSpPr/>
          <p:nvPr/>
        </p:nvGrpSpPr>
        <p:grpSpPr>
          <a:xfrm>
            <a:off x="3153646" y="3953787"/>
            <a:ext cx="298503" cy="335275"/>
            <a:chOff x="6264300" y="3809300"/>
            <a:chExt cx="423950" cy="476175"/>
          </a:xfrm>
        </p:grpSpPr>
        <p:sp>
          <p:nvSpPr>
            <p:cNvPr id="5198" name="Google Shape;5198;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9" name="Google Shape;5199;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1" name="Google Shape;5201;p60"/>
          <p:cNvGrpSpPr/>
          <p:nvPr/>
        </p:nvGrpSpPr>
        <p:grpSpPr>
          <a:xfrm>
            <a:off x="5032267" y="3538881"/>
            <a:ext cx="340573" cy="339271"/>
            <a:chOff x="898875" y="4399275"/>
            <a:chExt cx="483700" cy="481850"/>
          </a:xfrm>
        </p:grpSpPr>
        <p:sp>
          <p:nvSpPr>
            <p:cNvPr id="5202" name="Google Shape;5202;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4" name="Google Shape;5204;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7" name="Google Shape;5207;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8" name="Google Shape;5208;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0" name="Google Shape;5210;p60"/>
          <p:cNvGrpSpPr/>
          <p:nvPr/>
        </p:nvGrpSpPr>
        <p:grpSpPr>
          <a:xfrm>
            <a:off x="5466000" y="3554133"/>
            <a:ext cx="339253" cy="308765"/>
            <a:chOff x="1492675" y="4420975"/>
            <a:chExt cx="481825" cy="438525"/>
          </a:xfrm>
        </p:grpSpPr>
        <p:sp>
          <p:nvSpPr>
            <p:cNvPr id="5211" name="Google Shape;5211;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6" name="Google Shape;5216;p60"/>
          <p:cNvGrpSpPr/>
          <p:nvPr/>
        </p:nvGrpSpPr>
        <p:grpSpPr>
          <a:xfrm>
            <a:off x="5870982" y="3539558"/>
            <a:ext cx="342580" cy="337915"/>
            <a:chOff x="2084100" y="4400250"/>
            <a:chExt cx="486550" cy="479925"/>
          </a:xfrm>
        </p:grpSpPr>
        <p:sp>
          <p:nvSpPr>
            <p:cNvPr id="5217" name="Google Shape;5217;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1" name="Google Shape;5221;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3" name="Google Shape;5223;p60"/>
          <p:cNvGrpSpPr/>
          <p:nvPr/>
        </p:nvGrpSpPr>
        <p:grpSpPr>
          <a:xfrm>
            <a:off x="6307462" y="3538907"/>
            <a:ext cx="298169" cy="339218"/>
            <a:chOff x="2707950" y="4399325"/>
            <a:chExt cx="423475" cy="481775"/>
          </a:xfrm>
        </p:grpSpPr>
        <p:sp>
          <p:nvSpPr>
            <p:cNvPr id="5224" name="Google Shape;5224;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5" name="Google Shape;5225;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6" name="Google Shape;5226;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2" name="Google Shape;5232;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3" name="Google Shape;5233;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60"/>
          <p:cNvGrpSpPr/>
          <p:nvPr/>
        </p:nvGrpSpPr>
        <p:grpSpPr>
          <a:xfrm>
            <a:off x="6736981" y="3538881"/>
            <a:ext cx="275057" cy="339271"/>
            <a:chOff x="3330525" y="4399275"/>
            <a:chExt cx="390650" cy="481850"/>
          </a:xfrm>
        </p:grpSpPr>
        <p:sp>
          <p:nvSpPr>
            <p:cNvPr id="5237" name="Google Shape;5237;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0"/>
          <p:cNvGrpSpPr/>
          <p:nvPr/>
        </p:nvGrpSpPr>
        <p:grpSpPr>
          <a:xfrm>
            <a:off x="7161510" y="3538890"/>
            <a:ext cx="253265" cy="339253"/>
            <a:chOff x="3938800" y="4399275"/>
            <a:chExt cx="359700" cy="481825"/>
          </a:xfrm>
        </p:grpSpPr>
        <p:sp>
          <p:nvSpPr>
            <p:cNvPr id="5245" name="Google Shape;5245;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0"/>
          <p:cNvGrpSpPr/>
          <p:nvPr/>
        </p:nvGrpSpPr>
        <p:grpSpPr>
          <a:xfrm>
            <a:off x="7632288" y="3538890"/>
            <a:ext cx="159039" cy="339253"/>
            <a:chOff x="4584850" y="4399275"/>
            <a:chExt cx="225875" cy="481825"/>
          </a:xfrm>
        </p:grpSpPr>
        <p:sp>
          <p:nvSpPr>
            <p:cNvPr id="5251" name="Google Shape;5251;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3" name="Google Shape;5253;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4" name="Google Shape;5254;p60"/>
          <p:cNvGrpSpPr/>
          <p:nvPr/>
        </p:nvGrpSpPr>
        <p:grpSpPr>
          <a:xfrm>
            <a:off x="817316" y="3951795"/>
            <a:ext cx="339253" cy="339253"/>
            <a:chOff x="5642550" y="4399275"/>
            <a:chExt cx="481825" cy="481825"/>
          </a:xfrm>
        </p:grpSpPr>
        <p:sp>
          <p:nvSpPr>
            <p:cNvPr id="5255" name="Google Shape;5255;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0"/>
          <p:cNvGrpSpPr/>
          <p:nvPr/>
        </p:nvGrpSpPr>
        <p:grpSpPr>
          <a:xfrm>
            <a:off x="2670186" y="3963703"/>
            <a:ext cx="363316" cy="315437"/>
            <a:chOff x="6218300" y="4416175"/>
            <a:chExt cx="516000" cy="448000"/>
          </a:xfrm>
        </p:grpSpPr>
        <p:sp>
          <p:nvSpPr>
            <p:cNvPr id="5258" name="Google Shape;5258;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1" name="Google Shape;5261;p60"/>
          <p:cNvGrpSpPr/>
          <p:nvPr/>
        </p:nvGrpSpPr>
        <p:grpSpPr>
          <a:xfrm>
            <a:off x="5870391" y="3951792"/>
            <a:ext cx="339253" cy="339253"/>
            <a:chOff x="899850" y="4992125"/>
            <a:chExt cx="481825" cy="481825"/>
          </a:xfrm>
        </p:grpSpPr>
        <p:sp>
          <p:nvSpPr>
            <p:cNvPr id="5262" name="Google Shape;5262;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5" name="Google Shape;5265;p60"/>
          <p:cNvGrpSpPr/>
          <p:nvPr/>
        </p:nvGrpSpPr>
        <p:grpSpPr>
          <a:xfrm>
            <a:off x="5410993" y="3951792"/>
            <a:ext cx="339253" cy="339253"/>
            <a:chOff x="1492675" y="4992125"/>
            <a:chExt cx="481825" cy="481825"/>
          </a:xfrm>
        </p:grpSpPr>
        <p:sp>
          <p:nvSpPr>
            <p:cNvPr id="5266" name="Google Shape;5266;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8" name="Google Shape;5268;p60"/>
          <p:cNvGrpSpPr/>
          <p:nvPr/>
        </p:nvGrpSpPr>
        <p:grpSpPr>
          <a:xfrm>
            <a:off x="4951595" y="3951792"/>
            <a:ext cx="339253" cy="339253"/>
            <a:chOff x="2085525" y="4992125"/>
            <a:chExt cx="481825" cy="481825"/>
          </a:xfrm>
        </p:grpSpPr>
        <p:sp>
          <p:nvSpPr>
            <p:cNvPr id="5269" name="Google Shape;5269;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1" name="Google Shape;5271;p60"/>
          <p:cNvGrpSpPr/>
          <p:nvPr/>
        </p:nvGrpSpPr>
        <p:grpSpPr>
          <a:xfrm>
            <a:off x="6789344" y="3951792"/>
            <a:ext cx="339253" cy="339253"/>
            <a:chOff x="2678350" y="4992125"/>
            <a:chExt cx="481825" cy="481825"/>
          </a:xfrm>
        </p:grpSpPr>
        <p:sp>
          <p:nvSpPr>
            <p:cNvPr id="5272" name="Google Shape;5272;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3" name="Google Shape;5273;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0"/>
          <p:cNvGrpSpPr/>
          <p:nvPr/>
        </p:nvGrpSpPr>
        <p:grpSpPr>
          <a:xfrm>
            <a:off x="4492198" y="3951792"/>
            <a:ext cx="339253" cy="339253"/>
            <a:chOff x="3271200" y="4992125"/>
            <a:chExt cx="481825" cy="481825"/>
          </a:xfrm>
        </p:grpSpPr>
        <p:sp>
          <p:nvSpPr>
            <p:cNvPr id="5276" name="Google Shape;5276;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9" name="Google Shape;5279;p60"/>
          <p:cNvGrpSpPr/>
          <p:nvPr/>
        </p:nvGrpSpPr>
        <p:grpSpPr>
          <a:xfrm>
            <a:off x="6329788" y="3952813"/>
            <a:ext cx="339411" cy="337211"/>
            <a:chOff x="5049575" y="4993600"/>
            <a:chExt cx="482050" cy="478925"/>
          </a:xfrm>
        </p:grpSpPr>
        <p:sp>
          <p:nvSpPr>
            <p:cNvPr id="5280" name="Google Shape;5280;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1" name="Google Shape;5281;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4" name="Google Shape;5284;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85" name="Google Shape;5285;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286" name="Google Shape;5286;p60"/>
          <p:cNvGrpSpPr/>
          <p:nvPr/>
        </p:nvGrpSpPr>
        <p:grpSpPr>
          <a:xfrm>
            <a:off x="7248742" y="3975375"/>
            <a:ext cx="195300" cy="343772"/>
            <a:chOff x="3999225" y="4364775"/>
            <a:chExt cx="195300" cy="343772"/>
          </a:xfrm>
        </p:grpSpPr>
        <p:grpSp>
          <p:nvGrpSpPr>
            <p:cNvPr id="5287" name="Google Shape;5287;p60"/>
            <p:cNvGrpSpPr/>
            <p:nvPr/>
          </p:nvGrpSpPr>
          <p:grpSpPr>
            <a:xfrm>
              <a:off x="4048568" y="4562577"/>
              <a:ext cx="97317" cy="145970"/>
              <a:chOff x="1529575" y="2222650"/>
              <a:chExt cx="203125" cy="304675"/>
            </a:xfrm>
          </p:grpSpPr>
          <p:sp>
            <p:nvSpPr>
              <p:cNvPr id="5288" name="Google Shape;5288;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60"/>
            <p:cNvGrpSpPr/>
            <p:nvPr/>
          </p:nvGrpSpPr>
          <p:grpSpPr>
            <a:xfrm>
              <a:off x="3999225" y="4364775"/>
              <a:ext cx="195300" cy="195300"/>
              <a:chOff x="3999225" y="4364775"/>
              <a:chExt cx="195300" cy="195300"/>
            </a:xfrm>
          </p:grpSpPr>
          <p:sp>
            <p:nvSpPr>
              <p:cNvPr id="5291" name="Google Shape;5291;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3" name="Google Shape;5293;p60"/>
          <p:cNvGrpSpPr/>
          <p:nvPr/>
        </p:nvGrpSpPr>
        <p:grpSpPr>
          <a:xfrm>
            <a:off x="7564186" y="3991627"/>
            <a:ext cx="277088" cy="259611"/>
            <a:chOff x="4335888" y="4398114"/>
            <a:chExt cx="277088" cy="259611"/>
          </a:xfrm>
        </p:grpSpPr>
        <p:grpSp>
          <p:nvGrpSpPr>
            <p:cNvPr id="5294" name="Google Shape;5294;p60"/>
            <p:cNvGrpSpPr/>
            <p:nvPr/>
          </p:nvGrpSpPr>
          <p:grpSpPr>
            <a:xfrm>
              <a:off x="4335888" y="4462425"/>
              <a:ext cx="195300" cy="195300"/>
              <a:chOff x="4335888" y="4462425"/>
              <a:chExt cx="195300" cy="195300"/>
            </a:xfrm>
          </p:grpSpPr>
          <p:sp>
            <p:nvSpPr>
              <p:cNvPr id="5295" name="Google Shape;5295;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60"/>
            <p:cNvGrpSpPr/>
            <p:nvPr/>
          </p:nvGrpSpPr>
          <p:grpSpPr>
            <a:xfrm>
              <a:off x="4509813" y="4398114"/>
              <a:ext cx="103162" cy="103198"/>
              <a:chOff x="2277975" y="2021700"/>
              <a:chExt cx="215325" cy="215400"/>
            </a:xfrm>
          </p:grpSpPr>
          <p:sp>
            <p:nvSpPr>
              <p:cNvPr id="5298" name="Google Shape;5298;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0" name="Google Shape;5300;p60"/>
          <p:cNvGrpSpPr/>
          <p:nvPr/>
        </p:nvGrpSpPr>
        <p:grpSpPr>
          <a:xfrm>
            <a:off x="7961419" y="4049613"/>
            <a:ext cx="392275" cy="195300"/>
            <a:chOff x="4752588" y="4440200"/>
            <a:chExt cx="392275" cy="195300"/>
          </a:xfrm>
        </p:grpSpPr>
        <p:grpSp>
          <p:nvGrpSpPr>
            <p:cNvPr id="5301" name="Google Shape;5301;p60"/>
            <p:cNvGrpSpPr/>
            <p:nvPr/>
          </p:nvGrpSpPr>
          <p:grpSpPr>
            <a:xfrm>
              <a:off x="4950384" y="4469728"/>
              <a:ext cx="194479" cy="136244"/>
              <a:chOff x="3163375" y="2175125"/>
              <a:chExt cx="405925" cy="284375"/>
            </a:xfrm>
          </p:grpSpPr>
          <p:sp>
            <p:nvSpPr>
              <p:cNvPr id="5302" name="Google Shape;5302;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60"/>
            <p:cNvGrpSpPr/>
            <p:nvPr/>
          </p:nvGrpSpPr>
          <p:grpSpPr>
            <a:xfrm>
              <a:off x="4752588" y="4440200"/>
              <a:ext cx="195300" cy="195300"/>
              <a:chOff x="4335888" y="4462425"/>
              <a:chExt cx="195300" cy="195300"/>
            </a:xfrm>
          </p:grpSpPr>
          <p:sp>
            <p:nvSpPr>
              <p:cNvPr id="5306" name="Google Shape;5306;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11"/>
        <p:cNvGrpSpPr/>
        <p:nvPr/>
      </p:nvGrpSpPr>
      <p:grpSpPr>
        <a:xfrm>
          <a:off x="0" y="0"/>
          <a:ext cx="0" cy="0"/>
          <a:chOff x="0" y="0"/>
          <a:chExt cx="0" cy="0"/>
        </a:xfrm>
      </p:grpSpPr>
      <p:grpSp>
        <p:nvGrpSpPr>
          <p:cNvPr id="5312" name="Google Shape;5312;p61"/>
          <p:cNvGrpSpPr/>
          <p:nvPr/>
        </p:nvGrpSpPr>
        <p:grpSpPr>
          <a:xfrm>
            <a:off x="856199" y="1311179"/>
            <a:ext cx="322099" cy="370529"/>
            <a:chOff x="-42971725" y="3217825"/>
            <a:chExt cx="275675" cy="317125"/>
          </a:xfrm>
        </p:grpSpPr>
        <p:sp>
          <p:nvSpPr>
            <p:cNvPr id="5313" name="Google Shape;5313;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61"/>
          <p:cNvGrpSpPr/>
          <p:nvPr/>
        </p:nvGrpSpPr>
        <p:grpSpPr>
          <a:xfrm>
            <a:off x="828113" y="1779835"/>
            <a:ext cx="378270" cy="337551"/>
            <a:chOff x="-42996150" y="3612600"/>
            <a:chExt cx="323750" cy="288900"/>
          </a:xfrm>
        </p:grpSpPr>
        <p:sp>
          <p:nvSpPr>
            <p:cNvPr id="5317" name="Google Shape;5317;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61"/>
          <p:cNvGrpSpPr/>
          <p:nvPr/>
        </p:nvGrpSpPr>
        <p:grpSpPr>
          <a:xfrm>
            <a:off x="830874" y="2189205"/>
            <a:ext cx="372749" cy="370909"/>
            <a:chOff x="-42994575" y="3950300"/>
            <a:chExt cx="319025" cy="317450"/>
          </a:xfrm>
        </p:grpSpPr>
        <p:sp>
          <p:nvSpPr>
            <p:cNvPr id="5321" name="Google Shape;5321;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61"/>
          <p:cNvGrpSpPr/>
          <p:nvPr/>
        </p:nvGrpSpPr>
        <p:grpSpPr>
          <a:xfrm>
            <a:off x="2984269" y="1336037"/>
            <a:ext cx="371785" cy="370879"/>
            <a:chOff x="-41111350" y="3239100"/>
            <a:chExt cx="318200" cy="317425"/>
          </a:xfrm>
        </p:grpSpPr>
        <p:sp>
          <p:nvSpPr>
            <p:cNvPr id="5325" name="Google Shape;5325;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61"/>
          <p:cNvGrpSpPr/>
          <p:nvPr/>
        </p:nvGrpSpPr>
        <p:grpSpPr>
          <a:xfrm>
            <a:off x="2980588" y="1771568"/>
            <a:ext cx="379146" cy="370967"/>
            <a:chOff x="-41117650" y="3605525"/>
            <a:chExt cx="324500" cy="317500"/>
          </a:xfrm>
        </p:grpSpPr>
        <p:sp>
          <p:nvSpPr>
            <p:cNvPr id="5330" name="Google Shape;5330;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3" name="Google Shape;5333;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4" name="Google Shape;5334;p61"/>
          <p:cNvGrpSpPr/>
          <p:nvPr/>
        </p:nvGrpSpPr>
        <p:grpSpPr>
          <a:xfrm>
            <a:off x="1806843" y="2663092"/>
            <a:ext cx="216271" cy="371814"/>
            <a:chOff x="-39205300" y="3220175"/>
            <a:chExt cx="185100" cy="318225"/>
          </a:xfrm>
        </p:grpSpPr>
        <p:sp>
          <p:nvSpPr>
            <p:cNvPr id="5335" name="Google Shape;5335;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7" name="Google Shape;5337;p61"/>
          <p:cNvGrpSpPr/>
          <p:nvPr/>
        </p:nvGrpSpPr>
        <p:grpSpPr>
          <a:xfrm>
            <a:off x="1772370" y="3123163"/>
            <a:ext cx="300016" cy="369273"/>
            <a:chOff x="-39248625" y="3588600"/>
            <a:chExt cx="256775" cy="316050"/>
          </a:xfrm>
        </p:grpSpPr>
        <p:sp>
          <p:nvSpPr>
            <p:cNvPr id="5338" name="Google Shape;5338;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61"/>
          <p:cNvGrpSpPr/>
          <p:nvPr/>
        </p:nvGrpSpPr>
        <p:grpSpPr>
          <a:xfrm>
            <a:off x="1223084" y="1311179"/>
            <a:ext cx="429504" cy="370879"/>
            <a:chOff x="-42651700" y="3217825"/>
            <a:chExt cx="367600" cy="317425"/>
          </a:xfrm>
        </p:grpSpPr>
        <p:sp>
          <p:nvSpPr>
            <p:cNvPr id="5343" name="Google Shape;5343;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61"/>
          <p:cNvGrpSpPr/>
          <p:nvPr/>
        </p:nvGrpSpPr>
        <p:grpSpPr>
          <a:xfrm>
            <a:off x="1258516" y="1750829"/>
            <a:ext cx="358640" cy="363226"/>
            <a:chOff x="-42617300" y="3587775"/>
            <a:chExt cx="306950" cy="310875"/>
          </a:xfrm>
        </p:grpSpPr>
        <p:sp>
          <p:nvSpPr>
            <p:cNvPr id="5348" name="Google Shape;5348;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0" name="Google Shape;5350;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1" name="Google Shape;5351;p61"/>
          <p:cNvGrpSpPr/>
          <p:nvPr/>
        </p:nvGrpSpPr>
        <p:grpSpPr>
          <a:xfrm>
            <a:off x="3430343" y="1335569"/>
            <a:ext cx="376926" cy="370324"/>
            <a:chOff x="-40748275" y="3238700"/>
            <a:chExt cx="322600" cy="316950"/>
          </a:xfrm>
        </p:grpSpPr>
        <p:sp>
          <p:nvSpPr>
            <p:cNvPr id="5352" name="Google Shape;5352;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1"/>
          <p:cNvGrpSpPr/>
          <p:nvPr/>
        </p:nvGrpSpPr>
        <p:grpSpPr>
          <a:xfrm>
            <a:off x="3432899" y="1803553"/>
            <a:ext cx="371814" cy="338690"/>
            <a:chOff x="-40745125" y="3632900"/>
            <a:chExt cx="318225" cy="289875"/>
          </a:xfrm>
        </p:grpSpPr>
        <p:sp>
          <p:nvSpPr>
            <p:cNvPr id="5359" name="Google Shape;5359;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1"/>
          <p:cNvGrpSpPr/>
          <p:nvPr/>
        </p:nvGrpSpPr>
        <p:grpSpPr>
          <a:xfrm>
            <a:off x="3437047" y="2214764"/>
            <a:ext cx="363518" cy="370178"/>
            <a:chOff x="-40742750" y="3972175"/>
            <a:chExt cx="311125" cy="316825"/>
          </a:xfrm>
        </p:grpSpPr>
        <p:sp>
          <p:nvSpPr>
            <p:cNvPr id="5367" name="Google Shape;5367;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61"/>
          <p:cNvGrpSpPr/>
          <p:nvPr/>
        </p:nvGrpSpPr>
        <p:grpSpPr>
          <a:xfrm>
            <a:off x="2219708" y="2664932"/>
            <a:ext cx="266892" cy="369974"/>
            <a:chOff x="-38860325" y="3221750"/>
            <a:chExt cx="228425" cy="316650"/>
          </a:xfrm>
        </p:grpSpPr>
        <p:sp>
          <p:nvSpPr>
            <p:cNvPr id="5370" name="Google Shape;5370;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61"/>
          <p:cNvGrpSpPr/>
          <p:nvPr/>
        </p:nvGrpSpPr>
        <p:grpSpPr>
          <a:xfrm>
            <a:off x="2170515" y="3126989"/>
            <a:ext cx="380081" cy="367111"/>
            <a:chOff x="-38905225" y="3591875"/>
            <a:chExt cx="325300" cy="314200"/>
          </a:xfrm>
        </p:grpSpPr>
        <p:sp>
          <p:nvSpPr>
            <p:cNvPr id="5375" name="Google Shape;5375;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8" name="Google Shape;5378;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9" name="Google Shape;5379;p61"/>
          <p:cNvGrpSpPr/>
          <p:nvPr/>
        </p:nvGrpSpPr>
        <p:grpSpPr>
          <a:xfrm>
            <a:off x="3977265" y="3112069"/>
            <a:ext cx="290815" cy="369740"/>
            <a:chOff x="-37370925" y="3579105"/>
            <a:chExt cx="248900" cy="316450"/>
          </a:xfrm>
        </p:grpSpPr>
        <p:sp>
          <p:nvSpPr>
            <p:cNvPr id="5380" name="Google Shape;5380;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2" name="Google Shape;5382;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4" name="Google Shape;5384;p61"/>
          <p:cNvGrpSpPr/>
          <p:nvPr/>
        </p:nvGrpSpPr>
        <p:grpSpPr>
          <a:xfrm>
            <a:off x="1670640" y="2190140"/>
            <a:ext cx="371814" cy="369974"/>
            <a:chOff x="-42259725" y="3951100"/>
            <a:chExt cx="318225" cy="316650"/>
          </a:xfrm>
        </p:grpSpPr>
        <p:sp>
          <p:nvSpPr>
            <p:cNvPr id="5385" name="Google Shape;5385;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61"/>
          <p:cNvGrpSpPr/>
          <p:nvPr/>
        </p:nvGrpSpPr>
        <p:grpSpPr>
          <a:xfrm>
            <a:off x="3869002" y="1369161"/>
            <a:ext cx="370879" cy="337755"/>
            <a:chOff x="-40378075" y="3267450"/>
            <a:chExt cx="317425" cy="289075"/>
          </a:xfrm>
        </p:grpSpPr>
        <p:sp>
          <p:nvSpPr>
            <p:cNvPr id="5388" name="Google Shape;5388;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61"/>
          <p:cNvGrpSpPr/>
          <p:nvPr/>
        </p:nvGrpSpPr>
        <p:grpSpPr>
          <a:xfrm>
            <a:off x="3872668" y="1770429"/>
            <a:ext cx="363548" cy="369974"/>
            <a:chOff x="-40372575" y="3604550"/>
            <a:chExt cx="311150" cy="316650"/>
          </a:xfrm>
        </p:grpSpPr>
        <p:sp>
          <p:nvSpPr>
            <p:cNvPr id="5393" name="Google Shape;5393;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6" name="Google Shape;5396;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61"/>
          <p:cNvGrpSpPr/>
          <p:nvPr/>
        </p:nvGrpSpPr>
        <p:grpSpPr>
          <a:xfrm>
            <a:off x="2596617" y="2663092"/>
            <a:ext cx="399038" cy="372165"/>
            <a:chOff x="-38542250" y="3220175"/>
            <a:chExt cx="341525" cy="318525"/>
          </a:xfrm>
        </p:grpSpPr>
        <p:sp>
          <p:nvSpPr>
            <p:cNvPr id="5398" name="Google Shape;5398;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61"/>
          <p:cNvGrpSpPr/>
          <p:nvPr/>
        </p:nvGrpSpPr>
        <p:grpSpPr>
          <a:xfrm>
            <a:off x="2618549" y="3122462"/>
            <a:ext cx="369974" cy="369068"/>
            <a:chOff x="-38537400" y="3588000"/>
            <a:chExt cx="316650" cy="315875"/>
          </a:xfrm>
        </p:grpSpPr>
        <p:sp>
          <p:nvSpPr>
            <p:cNvPr id="5402" name="Google Shape;5402;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6" name="Google Shape;5406;p61"/>
          <p:cNvGrpSpPr/>
          <p:nvPr/>
        </p:nvGrpSpPr>
        <p:grpSpPr>
          <a:xfrm>
            <a:off x="2617629" y="3579991"/>
            <a:ext cx="371814" cy="369974"/>
            <a:chOff x="-38538975" y="3954250"/>
            <a:chExt cx="318225" cy="316650"/>
          </a:xfrm>
        </p:grpSpPr>
        <p:sp>
          <p:nvSpPr>
            <p:cNvPr id="5407" name="Google Shape;5407;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61"/>
          <p:cNvGrpSpPr/>
          <p:nvPr/>
        </p:nvGrpSpPr>
        <p:grpSpPr>
          <a:xfrm>
            <a:off x="3934941" y="3574918"/>
            <a:ext cx="375465" cy="371814"/>
            <a:chOff x="-37385100" y="3949908"/>
            <a:chExt cx="321350" cy="318225"/>
          </a:xfrm>
        </p:grpSpPr>
        <p:sp>
          <p:nvSpPr>
            <p:cNvPr id="5410" name="Google Shape;5410;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1"/>
          <p:cNvGrpSpPr/>
          <p:nvPr/>
        </p:nvGrpSpPr>
        <p:grpSpPr>
          <a:xfrm>
            <a:off x="2110600" y="1310478"/>
            <a:ext cx="370909" cy="370675"/>
            <a:chOff x="-41895050" y="3217225"/>
            <a:chExt cx="317450" cy="317250"/>
          </a:xfrm>
        </p:grpSpPr>
        <p:sp>
          <p:nvSpPr>
            <p:cNvPr id="5413" name="Google Shape;5413;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8" name="Google Shape;5418;p61"/>
          <p:cNvGrpSpPr/>
          <p:nvPr/>
        </p:nvGrpSpPr>
        <p:grpSpPr>
          <a:xfrm>
            <a:off x="2110148" y="1747412"/>
            <a:ext cx="371814" cy="369974"/>
            <a:chOff x="-41893475" y="3584850"/>
            <a:chExt cx="318225" cy="316650"/>
          </a:xfrm>
        </p:grpSpPr>
        <p:sp>
          <p:nvSpPr>
            <p:cNvPr id="5419" name="Google Shape;5419;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3" name="Google Shape;5423;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61"/>
          <p:cNvGrpSpPr/>
          <p:nvPr/>
        </p:nvGrpSpPr>
        <p:grpSpPr>
          <a:xfrm>
            <a:off x="880176" y="3142704"/>
            <a:ext cx="337522" cy="370909"/>
            <a:chOff x="-39998250" y="3605325"/>
            <a:chExt cx="288875" cy="317450"/>
          </a:xfrm>
        </p:grpSpPr>
        <p:sp>
          <p:nvSpPr>
            <p:cNvPr id="5426" name="Google Shape;5426;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1"/>
          <p:cNvGrpSpPr/>
          <p:nvPr/>
        </p:nvGrpSpPr>
        <p:grpSpPr>
          <a:xfrm>
            <a:off x="863950" y="3601168"/>
            <a:ext cx="369974" cy="369945"/>
            <a:chOff x="-40011050" y="3972375"/>
            <a:chExt cx="316650" cy="316625"/>
          </a:xfrm>
        </p:grpSpPr>
        <p:sp>
          <p:nvSpPr>
            <p:cNvPr id="5429" name="Google Shape;5429;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1" name="Google Shape;5431;p61"/>
          <p:cNvGrpSpPr/>
          <p:nvPr/>
        </p:nvGrpSpPr>
        <p:grpSpPr>
          <a:xfrm>
            <a:off x="3095881" y="2665867"/>
            <a:ext cx="266921" cy="369039"/>
            <a:chOff x="-38129425" y="3222550"/>
            <a:chExt cx="228450" cy="315850"/>
          </a:xfrm>
        </p:grpSpPr>
        <p:sp>
          <p:nvSpPr>
            <p:cNvPr id="5432" name="Google Shape;5432;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61"/>
          <p:cNvGrpSpPr/>
          <p:nvPr/>
        </p:nvGrpSpPr>
        <p:grpSpPr>
          <a:xfrm>
            <a:off x="3050850" y="3122462"/>
            <a:ext cx="371785" cy="369974"/>
            <a:chOff x="-38172725" y="3588000"/>
            <a:chExt cx="318200" cy="316650"/>
          </a:xfrm>
        </p:grpSpPr>
        <p:sp>
          <p:nvSpPr>
            <p:cNvPr id="5435" name="Google Shape;5435;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61"/>
          <p:cNvGrpSpPr/>
          <p:nvPr/>
        </p:nvGrpSpPr>
        <p:grpSpPr>
          <a:xfrm>
            <a:off x="3126752" y="3580897"/>
            <a:ext cx="219981" cy="369974"/>
            <a:chOff x="-38109725" y="3955025"/>
            <a:chExt cx="188275" cy="316650"/>
          </a:xfrm>
        </p:grpSpPr>
        <p:sp>
          <p:nvSpPr>
            <p:cNvPr id="5444" name="Google Shape;5444;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7" name="Google Shape;5447;p61"/>
          <p:cNvGrpSpPr/>
          <p:nvPr/>
        </p:nvGrpSpPr>
        <p:grpSpPr>
          <a:xfrm>
            <a:off x="2542151" y="1312318"/>
            <a:ext cx="373654" cy="369068"/>
            <a:chOff x="-41530375" y="3218800"/>
            <a:chExt cx="319800" cy="315875"/>
          </a:xfrm>
        </p:grpSpPr>
        <p:sp>
          <p:nvSpPr>
            <p:cNvPr id="5448" name="Google Shape;5448;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61"/>
          <p:cNvGrpSpPr/>
          <p:nvPr/>
        </p:nvGrpSpPr>
        <p:grpSpPr>
          <a:xfrm>
            <a:off x="2544444" y="1827476"/>
            <a:ext cx="369068" cy="289004"/>
            <a:chOff x="-41526450" y="3653375"/>
            <a:chExt cx="315875" cy="247350"/>
          </a:xfrm>
        </p:grpSpPr>
        <p:sp>
          <p:nvSpPr>
            <p:cNvPr id="5451" name="Google Shape;5451;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61"/>
          <p:cNvGrpSpPr/>
          <p:nvPr/>
        </p:nvGrpSpPr>
        <p:grpSpPr>
          <a:xfrm>
            <a:off x="2545831" y="2190140"/>
            <a:ext cx="366293" cy="369974"/>
            <a:chOff x="-41526450" y="3951100"/>
            <a:chExt cx="313500" cy="316650"/>
          </a:xfrm>
        </p:grpSpPr>
        <p:sp>
          <p:nvSpPr>
            <p:cNvPr id="5454" name="Google Shape;5454;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1"/>
          <p:cNvGrpSpPr/>
          <p:nvPr/>
        </p:nvGrpSpPr>
        <p:grpSpPr>
          <a:xfrm>
            <a:off x="1311086" y="2684269"/>
            <a:ext cx="339595" cy="371814"/>
            <a:chOff x="-39625900" y="3238300"/>
            <a:chExt cx="290650" cy="318225"/>
          </a:xfrm>
        </p:grpSpPr>
        <p:sp>
          <p:nvSpPr>
            <p:cNvPr id="5458" name="Google Shape;5458;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0" name="Google Shape;5460;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1" name="Google Shape;5461;p61"/>
          <p:cNvGrpSpPr/>
          <p:nvPr/>
        </p:nvGrpSpPr>
        <p:grpSpPr>
          <a:xfrm>
            <a:off x="1305137" y="3600730"/>
            <a:ext cx="366293" cy="370441"/>
            <a:chOff x="-39647175" y="3972000"/>
            <a:chExt cx="313500" cy="317050"/>
          </a:xfrm>
        </p:grpSpPr>
        <p:sp>
          <p:nvSpPr>
            <p:cNvPr id="5462" name="Google Shape;5462;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1"/>
          <p:cNvGrpSpPr/>
          <p:nvPr/>
        </p:nvGrpSpPr>
        <p:grpSpPr>
          <a:xfrm>
            <a:off x="3474265" y="2664728"/>
            <a:ext cx="375495" cy="370879"/>
            <a:chOff x="-37808850" y="3221575"/>
            <a:chExt cx="321375" cy="317425"/>
          </a:xfrm>
        </p:grpSpPr>
        <p:sp>
          <p:nvSpPr>
            <p:cNvPr id="5466" name="Google Shape;5466;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1"/>
          <p:cNvGrpSpPr/>
          <p:nvPr/>
        </p:nvGrpSpPr>
        <p:grpSpPr>
          <a:xfrm>
            <a:off x="3483038" y="3186759"/>
            <a:ext cx="372749" cy="241158"/>
            <a:chOff x="-37806500" y="3643030"/>
            <a:chExt cx="319025" cy="206400"/>
          </a:xfrm>
        </p:grpSpPr>
        <p:sp>
          <p:nvSpPr>
            <p:cNvPr id="5469" name="Google Shape;5469;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1" name="Google Shape;5471;p61"/>
          <p:cNvGrpSpPr/>
          <p:nvPr/>
        </p:nvGrpSpPr>
        <p:grpSpPr>
          <a:xfrm>
            <a:off x="3485346" y="3579056"/>
            <a:ext cx="368134" cy="371814"/>
            <a:chOff x="-37804925" y="3953450"/>
            <a:chExt cx="315075" cy="318225"/>
          </a:xfrm>
        </p:grpSpPr>
        <p:sp>
          <p:nvSpPr>
            <p:cNvPr id="5472" name="Google Shape;5472;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5" name="Google Shape;5475;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6" name="Google Shape;5476;p61"/>
          <p:cNvGrpSpPr/>
          <p:nvPr/>
        </p:nvGrpSpPr>
        <p:grpSpPr>
          <a:xfrm>
            <a:off x="4840364" y="1328538"/>
            <a:ext cx="355663" cy="308725"/>
            <a:chOff x="-28462125" y="3199700"/>
            <a:chExt cx="298550" cy="259150"/>
          </a:xfrm>
        </p:grpSpPr>
        <p:sp>
          <p:nvSpPr>
            <p:cNvPr id="5477" name="Google Shape;5477;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1"/>
          <p:cNvGrpSpPr/>
          <p:nvPr/>
        </p:nvGrpSpPr>
        <p:grpSpPr>
          <a:xfrm>
            <a:off x="4841317" y="1763228"/>
            <a:ext cx="353757" cy="352833"/>
            <a:chOff x="-28461325" y="3545475"/>
            <a:chExt cx="296950" cy="296175"/>
          </a:xfrm>
        </p:grpSpPr>
        <p:sp>
          <p:nvSpPr>
            <p:cNvPr id="5481" name="Google Shape;5481;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61"/>
          <p:cNvGrpSpPr/>
          <p:nvPr/>
        </p:nvGrpSpPr>
        <p:grpSpPr>
          <a:xfrm>
            <a:off x="4837550" y="2213272"/>
            <a:ext cx="361292" cy="352803"/>
            <a:chOff x="-28463700" y="3914875"/>
            <a:chExt cx="303275" cy="296150"/>
          </a:xfrm>
        </p:grpSpPr>
        <p:sp>
          <p:nvSpPr>
            <p:cNvPr id="5488" name="Google Shape;5488;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61"/>
          <p:cNvGrpSpPr/>
          <p:nvPr/>
        </p:nvGrpSpPr>
        <p:grpSpPr>
          <a:xfrm>
            <a:off x="7072335" y="1369355"/>
            <a:ext cx="351880" cy="227092"/>
            <a:chOff x="-26573400" y="3224125"/>
            <a:chExt cx="295375" cy="190625"/>
          </a:xfrm>
        </p:grpSpPr>
        <p:sp>
          <p:nvSpPr>
            <p:cNvPr id="5491" name="Google Shape;5491;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1"/>
          <p:cNvGrpSpPr/>
          <p:nvPr/>
        </p:nvGrpSpPr>
        <p:grpSpPr>
          <a:xfrm>
            <a:off x="7072335" y="1763690"/>
            <a:ext cx="351880" cy="351910"/>
            <a:chOff x="-26573400" y="3546250"/>
            <a:chExt cx="295375" cy="295400"/>
          </a:xfrm>
        </p:grpSpPr>
        <p:sp>
          <p:nvSpPr>
            <p:cNvPr id="5494" name="Google Shape;5494;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1"/>
          <p:cNvGrpSpPr/>
          <p:nvPr/>
        </p:nvGrpSpPr>
        <p:grpSpPr>
          <a:xfrm>
            <a:off x="7060615" y="2213599"/>
            <a:ext cx="375319" cy="352148"/>
            <a:chOff x="-26583625" y="3917025"/>
            <a:chExt cx="315050" cy="295600"/>
          </a:xfrm>
        </p:grpSpPr>
        <p:sp>
          <p:nvSpPr>
            <p:cNvPr id="5500" name="Google Shape;5500;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5" name="Google Shape;5505;p61"/>
          <p:cNvGrpSpPr/>
          <p:nvPr/>
        </p:nvGrpSpPr>
        <p:grpSpPr>
          <a:xfrm>
            <a:off x="5759130" y="3172629"/>
            <a:ext cx="289039" cy="352833"/>
            <a:chOff x="-24694925" y="3518700"/>
            <a:chExt cx="242625" cy="296175"/>
          </a:xfrm>
        </p:grpSpPr>
        <p:sp>
          <p:nvSpPr>
            <p:cNvPr id="5506" name="Google Shape;5506;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1"/>
          <p:cNvGrpSpPr/>
          <p:nvPr/>
        </p:nvGrpSpPr>
        <p:grpSpPr>
          <a:xfrm>
            <a:off x="5758668" y="3622657"/>
            <a:ext cx="289962" cy="352833"/>
            <a:chOff x="-24709100" y="3888875"/>
            <a:chExt cx="243400" cy="296175"/>
          </a:xfrm>
        </p:grpSpPr>
        <p:sp>
          <p:nvSpPr>
            <p:cNvPr id="5511" name="Google Shape;5511;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7958668" y="2695320"/>
            <a:ext cx="356556" cy="349557"/>
            <a:chOff x="-22863675" y="3131775"/>
            <a:chExt cx="299300" cy="293425"/>
          </a:xfrm>
        </p:grpSpPr>
        <p:sp>
          <p:nvSpPr>
            <p:cNvPr id="5515" name="Google Shape;5515;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61"/>
          <p:cNvGrpSpPr/>
          <p:nvPr/>
        </p:nvGrpSpPr>
        <p:grpSpPr>
          <a:xfrm>
            <a:off x="5301532" y="1306499"/>
            <a:ext cx="310602" cy="352803"/>
            <a:chOff x="-28069875" y="3175300"/>
            <a:chExt cx="260725" cy="296150"/>
          </a:xfrm>
        </p:grpSpPr>
        <p:sp>
          <p:nvSpPr>
            <p:cNvPr id="5519" name="Google Shape;5519;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8" name="Google Shape;5528;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61"/>
          <p:cNvGrpSpPr/>
          <p:nvPr/>
        </p:nvGrpSpPr>
        <p:grpSpPr>
          <a:xfrm>
            <a:off x="5342810" y="2213733"/>
            <a:ext cx="228045" cy="351880"/>
            <a:chOff x="-28032075" y="3916450"/>
            <a:chExt cx="191425" cy="295375"/>
          </a:xfrm>
        </p:grpSpPr>
        <p:sp>
          <p:nvSpPr>
            <p:cNvPr id="5530" name="Google Shape;5530;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61"/>
          <p:cNvGrpSpPr/>
          <p:nvPr/>
        </p:nvGrpSpPr>
        <p:grpSpPr>
          <a:xfrm>
            <a:off x="7508157" y="1306484"/>
            <a:ext cx="352833" cy="352833"/>
            <a:chOff x="-26201650" y="3176075"/>
            <a:chExt cx="296175" cy="296175"/>
          </a:xfrm>
        </p:grpSpPr>
        <p:sp>
          <p:nvSpPr>
            <p:cNvPr id="5534" name="Google Shape;5534;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61"/>
          <p:cNvGrpSpPr/>
          <p:nvPr/>
        </p:nvGrpSpPr>
        <p:grpSpPr>
          <a:xfrm>
            <a:off x="7507680" y="1763705"/>
            <a:ext cx="353786" cy="351880"/>
            <a:chOff x="-26204800" y="3547050"/>
            <a:chExt cx="296975" cy="295375"/>
          </a:xfrm>
        </p:grpSpPr>
        <p:sp>
          <p:nvSpPr>
            <p:cNvPr id="5537" name="Google Shape;5537;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9" name="Google Shape;5539;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0" name="Google Shape;5540;p61"/>
          <p:cNvGrpSpPr/>
          <p:nvPr/>
        </p:nvGrpSpPr>
        <p:grpSpPr>
          <a:xfrm>
            <a:off x="6178935" y="2693683"/>
            <a:ext cx="345328" cy="352833"/>
            <a:chOff x="-24353875" y="3147725"/>
            <a:chExt cx="289875" cy="296175"/>
          </a:xfrm>
        </p:grpSpPr>
        <p:sp>
          <p:nvSpPr>
            <p:cNvPr id="5541" name="Google Shape;5541;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1"/>
          <p:cNvGrpSpPr/>
          <p:nvPr/>
        </p:nvGrpSpPr>
        <p:grpSpPr>
          <a:xfrm>
            <a:off x="6186917" y="3173090"/>
            <a:ext cx="329365" cy="351910"/>
            <a:chOff x="-24344425" y="3519475"/>
            <a:chExt cx="276475" cy="295400"/>
          </a:xfrm>
        </p:grpSpPr>
        <p:sp>
          <p:nvSpPr>
            <p:cNvPr id="5544" name="Google Shape;5544;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61"/>
          <p:cNvGrpSpPr/>
          <p:nvPr/>
        </p:nvGrpSpPr>
        <p:grpSpPr>
          <a:xfrm>
            <a:off x="6176597" y="3625010"/>
            <a:ext cx="350004" cy="348128"/>
            <a:chOff x="-24353075" y="3891250"/>
            <a:chExt cx="293800" cy="292225"/>
          </a:xfrm>
        </p:grpSpPr>
        <p:sp>
          <p:nvSpPr>
            <p:cNvPr id="5547" name="Google Shape;5547;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1"/>
          <p:cNvGrpSpPr/>
          <p:nvPr/>
        </p:nvGrpSpPr>
        <p:grpSpPr>
          <a:xfrm>
            <a:off x="7960068" y="3173313"/>
            <a:ext cx="353757" cy="351463"/>
            <a:chOff x="-22845575" y="3504075"/>
            <a:chExt cx="296950" cy="295025"/>
          </a:xfrm>
        </p:grpSpPr>
        <p:sp>
          <p:nvSpPr>
            <p:cNvPr id="5550" name="Google Shape;5550;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61"/>
          <p:cNvGrpSpPr/>
          <p:nvPr/>
        </p:nvGrpSpPr>
        <p:grpSpPr>
          <a:xfrm>
            <a:off x="5753249" y="1306961"/>
            <a:ext cx="299344" cy="351880"/>
            <a:chOff x="-27691025" y="3175300"/>
            <a:chExt cx="251275" cy="295375"/>
          </a:xfrm>
        </p:grpSpPr>
        <p:sp>
          <p:nvSpPr>
            <p:cNvPr id="5553" name="Google Shape;5553;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61"/>
          <p:cNvGrpSpPr/>
          <p:nvPr/>
        </p:nvGrpSpPr>
        <p:grpSpPr>
          <a:xfrm>
            <a:off x="5725566" y="1825637"/>
            <a:ext cx="354710" cy="228015"/>
            <a:chOff x="-27721750" y="3598250"/>
            <a:chExt cx="297750" cy="191400"/>
          </a:xfrm>
        </p:grpSpPr>
        <p:sp>
          <p:nvSpPr>
            <p:cNvPr id="5558" name="Google Shape;5558;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61"/>
          <p:cNvGrpSpPr/>
          <p:nvPr/>
        </p:nvGrpSpPr>
        <p:grpSpPr>
          <a:xfrm>
            <a:off x="5726966" y="2219183"/>
            <a:ext cx="351910" cy="340980"/>
            <a:chOff x="-27719400" y="3925600"/>
            <a:chExt cx="295400" cy="286225"/>
          </a:xfrm>
        </p:grpSpPr>
        <p:sp>
          <p:nvSpPr>
            <p:cNvPr id="5561" name="Google Shape;5561;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61"/>
          <p:cNvGrpSpPr/>
          <p:nvPr/>
        </p:nvGrpSpPr>
        <p:grpSpPr>
          <a:xfrm>
            <a:off x="7948238" y="1306023"/>
            <a:ext cx="353757" cy="353757"/>
            <a:chOff x="-25834600" y="3176875"/>
            <a:chExt cx="296950" cy="296950"/>
          </a:xfrm>
        </p:grpSpPr>
        <p:sp>
          <p:nvSpPr>
            <p:cNvPr id="5564" name="Google Shape;5564;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61"/>
          <p:cNvGrpSpPr/>
          <p:nvPr/>
        </p:nvGrpSpPr>
        <p:grpSpPr>
          <a:xfrm>
            <a:off x="7948238" y="1774024"/>
            <a:ext cx="353757" cy="331241"/>
            <a:chOff x="-25834600" y="3564375"/>
            <a:chExt cx="296950" cy="278050"/>
          </a:xfrm>
        </p:grpSpPr>
        <p:sp>
          <p:nvSpPr>
            <p:cNvPr id="5570" name="Google Shape;5570;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8" name="Google Shape;5578;p61"/>
          <p:cNvGrpSpPr/>
          <p:nvPr/>
        </p:nvGrpSpPr>
        <p:grpSpPr>
          <a:xfrm>
            <a:off x="7946362" y="2213376"/>
            <a:ext cx="357509" cy="352595"/>
            <a:chOff x="-25834600" y="3915850"/>
            <a:chExt cx="300100" cy="295975"/>
          </a:xfrm>
        </p:grpSpPr>
        <p:sp>
          <p:nvSpPr>
            <p:cNvPr id="5579" name="Google Shape;5579;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61"/>
          <p:cNvGrpSpPr/>
          <p:nvPr/>
        </p:nvGrpSpPr>
        <p:grpSpPr>
          <a:xfrm>
            <a:off x="6681790" y="2694606"/>
            <a:ext cx="228968" cy="350987"/>
            <a:chOff x="-23930925" y="3149300"/>
            <a:chExt cx="192200" cy="294625"/>
          </a:xfrm>
        </p:grpSpPr>
        <p:sp>
          <p:nvSpPr>
            <p:cNvPr id="5583" name="Google Shape;5583;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1"/>
          <p:cNvGrpSpPr/>
          <p:nvPr/>
        </p:nvGrpSpPr>
        <p:grpSpPr>
          <a:xfrm>
            <a:off x="6638620" y="3173090"/>
            <a:ext cx="315307" cy="351910"/>
            <a:chOff x="-23962425" y="3519475"/>
            <a:chExt cx="264675" cy="295400"/>
          </a:xfrm>
        </p:grpSpPr>
        <p:sp>
          <p:nvSpPr>
            <p:cNvPr id="5588" name="Google Shape;5588;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0" name="Google Shape;5590;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1" name="Google Shape;5591;p61"/>
          <p:cNvGrpSpPr/>
          <p:nvPr/>
        </p:nvGrpSpPr>
        <p:grpSpPr>
          <a:xfrm>
            <a:off x="8017295" y="3623134"/>
            <a:ext cx="239302" cy="351880"/>
            <a:chOff x="-22788075" y="3904625"/>
            <a:chExt cx="200875" cy="295375"/>
          </a:xfrm>
        </p:grpSpPr>
        <p:sp>
          <p:nvSpPr>
            <p:cNvPr id="5592" name="Google Shape;5592;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1"/>
          <p:cNvGrpSpPr/>
          <p:nvPr/>
        </p:nvGrpSpPr>
        <p:grpSpPr>
          <a:xfrm>
            <a:off x="6172593" y="1306499"/>
            <a:ext cx="354710" cy="352803"/>
            <a:chOff x="-27351575" y="3175300"/>
            <a:chExt cx="297750" cy="296150"/>
          </a:xfrm>
        </p:grpSpPr>
        <p:sp>
          <p:nvSpPr>
            <p:cNvPr id="5597" name="Google Shape;5597;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1" name="Google Shape;5601;p61"/>
          <p:cNvGrpSpPr/>
          <p:nvPr/>
        </p:nvGrpSpPr>
        <p:grpSpPr>
          <a:xfrm>
            <a:off x="6218402" y="1758809"/>
            <a:ext cx="269293" cy="353072"/>
            <a:chOff x="-27313750" y="3545275"/>
            <a:chExt cx="226050" cy="296375"/>
          </a:xfrm>
        </p:grpSpPr>
        <p:sp>
          <p:nvSpPr>
            <p:cNvPr id="5602" name="Google Shape;5602;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5" name="Google Shape;5605;p61"/>
          <p:cNvGrpSpPr/>
          <p:nvPr/>
        </p:nvGrpSpPr>
        <p:grpSpPr>
          <a:xfrm>
            <a:off x="6172593" y="2211380"/>
            <a:ext cx="354710" cy="356586"/>
            <a:chOff x="-27351575" y="3915650"/>
            <a:chExt cx="297750" cy="299325"/>
          </a:xfrm>
        </p:grpSpPr>
        <p:sp>
          <p:nvSpPr>
            <p:cNvPr id="5606" name="Google Shape;5606;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61"/>
          <p:cNvGrpSpPr/>
          <p:nvPr/>
        </p:nvGrpSpPr>
        <p:grpSpPr>
          <a:xfrm>
            <a:off x="4860084" y="2693579"/>
            <a:ext cx="319060" cy="353042"/>
            <a:chOff x="-25445525" y="3175900"/>
            <a:chExt cx="267825" cy="296350"/>
          </a:xfrm>
        </p:grpSpPr>
        <p:sp>
          <p:nvSpPr>
            <p:cNvPr id="5609" name="Google Shape;5609;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1"/>
          <p:cNvGrpSpPr/>
          <p:nvPr/>
        </p:nvGrpSpPr>
        <p:grpSpPr>
          <a:xfrm>
            <a:off x="4841797" y="3183902"/>
            <a:ext cx="355633" cy="330288"/>
            <a:chOff x="-25465200" y="3565175"/>
            <a:chExt cx="298525" cy="277250"/>
          </a:xfrm>
        </p:grpSpPr>
        <p:sp>
          <p:nvSpPr>
            <p:cNvPr id="5613" name="Google Shape;5613;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4841336" y="3623432"/>
            <a:ext cx="356556" cy="351285"/>
            <a:chOff x="-25465200" y="3916150"/>
            <a:chExt cx="299300" cy="294875"/>
          </a:xfrm>
        </p:grpSpPr>
        <p:sp>
          <p:nvSpPr>
            <p:cNvPr id="5616" name="Google Shape;5616;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1"/>
          <p:cNvGrpSpPr/>
          <p:nvPr/>
        </p:nvGrpSpPr>
        <p:grpSpPr>
          <a:xfrm>
            <a:off x="7068775" y="2693698"/>
            <a:ext cx="351880" cy="352803"/>
            <a:chOff x="-23615075" y="3148525"/>
            <a:chExt cx="295375" cy="296150"/>
          </a:xfrm>
        </p:grpSpPr>
        <p:sp>
          <p:nvSpPr>
            <p:cNvPr id="5619" name="Google Shape;5619;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3" name="Google Shape;5623;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4" name="Google Shape;5624;p61"/>
          <p:cNvGrpSpPr/>
          <p:nvPr/>
        </p:nvGrpSpPr>
        <p:grpSpPr>
          <a:xfrm>
            <a:off x="7068299" y="3632977"/>
            <a:ext cx="352833" cy="332194"/>
            <a:chOff x="-23615075" y="3906200"/>
            <a:chExt cx="296175" cy="278850"/>
          </a:xfrm>
        </p:grpSpPr>
        <p:sp>
          <p:nvSpPr>
            <p:cNvPr id="5625" name="Google Shape;5625;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8" name="Google Shape;5628;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61"/>
          <p:cNvGrpSpPr/>
          <p:nvPr/>
        </p:nvGrpSpPr>
        <p:grpSpPr>
          <a:xfrm>
            <a:off x="6617268" y="1306618"/>
            <a:ext cx="353757" cy="352565"/>
            <a:chOff x="-26980600" y="3175500"/>
            <a:chExt cx="296950" cy="295950"/>
          </a:xfrm>
        </p:grpSpPr>
        <p:sp>
          <p:nvSpPr>
            <p:cNvPr id="5630" name="Google Shape;5630;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3" name="Google Shape;5633;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4" name="Google Shape;5634;p61"/>
          <p:cNvGrpSpPr/>
          <p:nvPr/>
        </p:nvGrpSpPr>
        <p:grpSpPr>
          <a:xfrm>
            <a:off x="6617744" y="2245154"/>
            <a:ext cx="352803" cy="289039"/>
            <a:chOff x="-26981375" y="3951875"/>
            <a:chExt cx="296150" cy="242625"/>
          </a:xfrm>
        </p:grpSpPr>
        <p:sp>
          <p:nvSpPr>
            <p:cNvPr id="5635" name="Google Shape;5635;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1"/>
          <p:cNvGrpSpPr/>
          <p:nvPr/>
        </p:nvGrpSpPr>
        <p:grpSpPr>
          <a:xfrm>
            <a:off x="5282787" y="2692745"/>
            <a:ext cx="351910" cy="354710"/>
            <a:chOff x="-25094250" y="3176075"/>
            <a:chExt cx="295400" cy="297750"/>
          </a:xfrm>
        </p:grpSpPr>
        <p:sp>
          <p:nvSpPr>
            <p:cNvPr id="5639" name="Google Shape;5639;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2" name="Google Shape;5642;p61"/>
          <p:cNvGrpSpPr/>
          <p:nvPr/>
        </p:nvGrpSpPr>
        <p:grpSpPr>
          <a:xfrm>
            <a:off x="5282787" y="3173106"/>
            <a:ext cx="351910" cy="351880"/>
            <a:chOff x="-25094250" y="3547050"/>
            <a:chExt cx="295400" cy="295375"/>
          </a:xfrm>
        </p:grpSpPr>
        <p:sp>
          <p:nvSpPr>
            <p:cNvPr id="5643" name="Google Shape;5643;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8" name="Google Shape;5648;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9" name="Google Shape;5649;p61"/>
          <p:cNvGrpSpPr/>
          <p:nvPr/>
        </p:nvGrpSpPr>
        <p:grpSpPr>
          <a:xfrm>
            <a:off x="7514864" y="2693698"/>
            <a:ext cx="352803" cy="352803"/>
            <a:chOff x="-23245675" y="3148525"/>
            <a:chExt cx="296150" cy="296150"/>
          </a:xfrm>
        </p:grpSpPr>
        <p:sp>
          <p:nvSpPr>
            <p:cNvPr id="5650" name="Google Shape;5650;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3" name="Google Shape;5653;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4" name="Google Shape;5654;p61"/>
          <p:cNvGrpSpPr/>
          <p:nvPr/>
        </p:nvGrpSpPr>
        <p:grpSpPr>
          <a:xfrm>
            <a:off x="7515325" y="3622672"/>
            <a:ext cx="351880" cy="352803"/>
            <a:chOff x="-23244900" y="3888100"/>
            <a:chExt cx="295375" cy="296150"/>
          </a:xfrm>
        </p:grpSpPr>
        <p:sp>
          <p:nvSpPr>
            <p:cNvPr id="5655" name="Google Shape;5655;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6" name="Google Shape;5666;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668" name="Google Shape;5668;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2"/>
        <p:cNvGrpSpPr/>
        <p:nvPr/>
      </p:nvGrpSpPr>
      <p:grpSpPr>
        <a:xfrm>
          <a:off x="0" y="0"/>
          <a:ext cx="0" cy="0"/>
          <a:chOff x="0" y="0"/>
          <a:chExt cx="0" cy="0"/>
        </a:xfrm>
      </p:grpSpPr>
      <p:sp>
        <p:nvSpPr>
          <p:cNvPr id="5673" name="Google Shape;5673;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4" name="Google Shape;5674;p62"/>
          <p:cNvGrpSpPr/>
          <p:nvPr/>
        </p:nvGrpSpPr>
        <p:grpSpPr>
          <a:xfrm>
            <a:off x="832654" y="1819647"/>
            <a:ext cx="367261" cy="367261"/>
            <a:chOff x="-65145700" y="3727425"/>
            <a:chExt cx="317425" cy="317425"/>
          </a:xfrm>
        </p:grpSpPr>
        <p:sp>
          <p:nvSpPr>
            <p:cNvPr id="5675" name="Google Shape;5675;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7" name="Google Shape;5677;p62"/>
          <p:cNvGrpSpPr/>
          <p:nvPr/>
        </p:nvGrpSpPr>
        <p:grpSpPr>
          <a:xfrm>
            <a:off x="835851" y="2248561"/>
            <a:ext cx="360868" cy="367261"/>
            <a:chOff x="-65144125" y="4094450"/>
            <a:chExt cx="311900" cy="317425"/>
          </a:xfrm>
        </p:grpSpPr>
        <p:sp>
          <p:nvSpPr>
            <p:cNvPr id="5678" name="Google Shape;5678;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1" name="Google Shape;5681;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2" name="Google Shape;5682;p62"/>
          <p:cNvGrpSpPr/>
          <p:nvPr/>
        </p:nvGrpSpPr>
        <p:grpSpPr>
          <a:xfrm>
            <a:off x="3039420" y="1819256"/>
            <a:ext cx="370645" cy="368042"/>
            <a:chOff x="-63250675" y="3744075"/>
            <a:chExt cx="320350" cy="318100"/>
          </a:xfrm>
        </p:grpSpPr>
        <p:sp>
          <p:nvSpPr>
            <p:cNvPr id="5683" name="Google Shape;5683;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62"/>
          <p:cNvGrpSpPr/>
          <p:nvPr/>
        </p:nvGrpSpPr>
        <p:grpSpPr>
          <a:xfrm>
            <a:off x="3041112" y="2248561"/>
            <a:ext cx="367261" cy="367261"/>
            <a:chOff x="-63250675" y="4110200"/>
            <a:chExt cx="317425" cy="317425"/>
          </a:xfrm>
        </p:grpSpPr>
        <p:sp>
          <p:nvSpPr>
            <p:cNvPr id="5687" name="Google Shape;5687;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62"/>
          <p:cNvGrpSpPr/>
          <p:nvPr/>
        </p:nvGrpSpPr>
        <p:grpSpPr>
          <a:xfrm>
            <a:off x="1720159" y="2745656"/>
            <a:ext cx="359075" cy="358844"/>
            <a:chOff x="-61351725" y="3372400"/>
            <a:chExt cx="310350" cy="310150"/>
          </a:xfrm>
        </p:grpSpPr>
        <p:sp>
          <p:nvSpPr>
            <p:cNvPr id="5697" name="Google Shape;5697;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2"/>
          <p:cNvGrpSpPr/>
          <p:nvPr/>
        </p:nvGrpSpPr>
        <p:grpSpPr>
          <a:xfrm>
            <a:off x="1716514" y="3208713"/>
            <a:ext cx="366364" cy="333534"/>
            <a:chOff x="-61354875" y="3751050"/>
            <a:chExt cx="316650" cy="288275"/>
          </a:xfrm>
        </p:grpSpPr>
        <p:sp>
          <p:nvSpPr>
            <p:cNvPr id="5701" name="Google Shape;5701;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2"/>
          <p:cNvGrpSpPr/>
          <p:nvPr/>
        </p:nvGrpSpPr>
        <p:grpSpPr>
          <a:xfrm>
            <a:off x="1716514" y="3650352"/>
            <a:ext cx="366364" cy="367290"/>
            <a:chOff x="-61354875" y="4101525"/>
            <a:chExt cx="316650" cy="317450"/>
          </a:xfrm>
        </p:grpSpPr>
        <p:sp>
          <p:nvSpPr>
            <p:cNvPr id="5705" name="Google Shape;5705;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62"/>
          <p:cNvGrpSpPr/>
          <p:nvPr/>
        </p:nvGrpSpPr>
        <p:grpSpPr>
          <a:xfrm>
            <a:off x="3932949" y="2742228"/>
            <a:ext cx="368157" cy="365699"/>
            <a:chOff x="-59470075" y="3308975"/>
            <a:chExt cx="318200" cy="316075"/>
          </a:xfrm>
        </p:grpSpPr>
        <p:sp>
          <p:nvSpPr>
            <p:cNvPr id="5708" name="Google Shape;5708;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2"/>
          <p:cNvGrpSpPr/>
          <p:nvPr/>
        </p:nvGrpSpPr>
        <p:grpSpPr>
          <a:xfrm>
            <a:off x="1278379" y="1377933"/>
            <a:ext cx="367261" cy="364686"/>
            <a:chOff x="-64781025" y="3361050"/>
            <a:chExt cx="317425" cy="315200"/>
          </a:xfrm>
        </p:grpSpPr>
        <p:sp>
          <p:nvSpPr>
            <p:cNvPr id="5718" name="Google Shape;5718;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2" name="Google Shape;5722;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5" name="Google Shape;5725;p62"/>
          <p:cNvGrpSpPr/>
          <p:nvPr/>
        </p:nvGrpSpPr>
        <p:grpSpPr>
          <a:xfrm>
            <a:off x="3482779" y="1819372"/>
            <a:ext cx="382765" cy="367810"/>
            <a:chOff x="-62890750" y="3747425"/>
            <a:chExt cx="330825" cy="317900"/>
          </a:xfrm>
        </p:grpSpPr>
        <p:sp>
          <p:nvSpPr>
            <p:cNvPr id="5726" name="Google Shape;5726;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2"/>
          <p:cNvGrpSpPr/>
          <p:nvPr/>
        </p:nvGrpSpPr>
        <p:grpSpPr>
          <a:xfrm>
            <a:off x="3490531" y="2249009"/>
            <a:ext cx="367261" cy="366364"/>
            <a:chOff x="-62884425" y="4111775"/>
            <a:chExt cx="317425" cy="316650"/>
          </a:xfrm>
        </p:grpSpPr>
        <p:sp>
          <p:nvSpPr>
            <p:cNvPr id="5741" name="Google Shape;5741;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3" name="Google Shape;5743;p62"/>
          <p:cNvGrpSpPr/>
          <p:nvPr/>
        </p:nvGrpSpPr>
        <p:grpSpPr>
          <a:xfrm>
            <a:off x="2163165" y="2745078"/>
            <a:ext cx="365438" cy="360001"/>
            <a:chOff x="-60991775" y="3376900"/>
            <a:chExt cx="315850" cy="311150"/>
          </a:xfrm>
        </p:grpSpPr>
        <p:sp>
          <p:nvSpPr>
            <p:cNvPr id="5744" name="Google Shape;5744;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62"/>
          <p:cNvGrpSpPr/>
          <p:nvPr/>
        </p:nvGrpSpPr>
        <p:grpSpPr>
          <a:xfrm>
            <a:off x="2162702" y="3195942"/>
            <a:ext cx="366364" cy="359075"/>
            <a:chOff x="-60988625" y="3740800"/>
            <a:chExt cx="316650" cy="310350"/>
          </a:xfrm>
        </p:grpSpPr>
        <p:sp>
          <p:nvSpPr>
            <p:cNvPr id="5748" name="Google Shape;5748;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2"/>
          <p:cNvGrpSpPr/>
          <p:nvPr/>
        </p:nvGrpSpPr>
        <p:grpSpPr>
          <a:xfrm>
            <a:off x="2162702" y="3651393"/>
            <a:ext cx="366364" cy="365207"/>
            <a:chOff x="-60987850" y="4100950"/>
            <a:chExt cx="316650" cy="315650"/>
          </a:xfrm>
        </p:grpSpPr>
        <p:sp>
          <p:nvSpPr>
            <p:cNvPr id="5752" name="Google Shape;5752;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2"/>
          <p:cNvGrpSpPr/>
          <p:nvPr/>
        </p:nvGrpSpPr>
        <p:grpSpPr>
          <a:xfrm>
            <a:off x="3932486" y="3196853"/>
            <a:ext cx="369083" cy="357253"/>
            <a:chOff x="-59447250" y="3706150"/>
            <a:chExt cx="319000" cy="308775"/>
          </a:xfrm>
        </p:grpSpPr>
        <p:sp>
          <p:nvSpPr>
            <p:cNvPr id="5758" name="Google Shape;5758;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62"/>
          <p:cNvGrpSpPr/>
          <p:nvPr/>
        </p:nvGrpSpPr>
        <p:grpSpPr>
          <a:xfrm>
            <a:off x="1721214" y="1378164"/>
            <a:ext cx="368186" cy="364224"/>
            <a:chOff x="-64406125" y="3362225"/>
            <a:chExt cx="318225" cy="314800"/>
          </a:xfrm>
        </p:grpSpPr>
        <p:sp>
          <p:nvSpPr>
            <p:cNvPr id="5763" name="Google Shape;5763;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5" name="Google Shape;5765;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6" name="Google Shape;5766;p62"/>
          <p:cNvGrpSpPr/>
          <p:nvPr/>
        </p:nvGrpSpPr>
        <p:grpSpPr>
          <a:xfrm>
            <a:off x="1721677" y="2249009"/>
            <a:ext cx="367261" cy="366364"/>
            <a:chOff x="-64410850" y="4094450"/>
            <a:chExt cx="317425" cy="316650"/>
          </a:xfrm>
        </p:grpSpPr>
        <p:sp>
          <p:nvSpPr>
            <p:cNvPr id="5767" name="Google Shape;5767;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1" name="Google Shape;5771;p62"/>
          <p:cNvGrpSpPr/>
          <p:nvPr/>
        </p:nvGrpSpPr>
        <p:grpSpPr>
          <a:xfrm>
            <a:off x="3943225" y="1819083"/>
            <a:ext cx="365467" cy="368389"/>
            <a:chOff x="-62516625" y="3743175"/>
            <a:chExt cx="315875" cy="318400"/>
          </a:xfrm>
        </p:grpSpPr>
        <p:sp>
          <p:nvSpPr>
            <p:cNvPr id="5772" name="Google Shape;5772;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62"/>
          <p:cNvGrpSpPr/>
          <p:nvPr/>
        </p:nvGrpSpPr>
        <p:grpSpPr>
          <a:xfrm>
            <a:off x="3950065" y="2269054"/>
            <a:ext cx="351786" cy="326274"/>
            <a:chOff x="-62511900" y="4129100"/>
            <a:chExt cx="304050" cy="282000"/>
          </a:xfrm>
        </p:grpSpPr>
        <p:sp>
          <p:nvSpPr>
            <p:cNvPr id="5775" name="Google Shape;5775;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62"/>
          <p:cNvGrpSpPr/>
          <p:nvPr/>
        </p:nvGrpSpPr>
        <p:grpSpPr>
          <a:xfrm>
            <a:off x="2628187" y="2741448"/>
            <a:ext cx="310770" cy="367261"/>
            <a:chOff x="-60597975" y="3367475"/>
            <a:chExt cx="268600" cy="317425"/>
          </a:xfrm>
        </p:grpSpPr>
        <p:sp>
          <p:nvSpPr>
            <p:cNvPr id="5781" name="Google Shape;5781;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7" name="Google Shape;5787;p62"/>
          <p:cNvGrpSpPr/>
          <p:nvPr/>
        </p:nvGrpSpPr>
        <p:grpSpPr>
          <a:xfrm>
            <a:off x="2600390" y="3702764"/>
            <a:ext cx="366364" cy="262465"/>
            <a:chOff x="-60621600" y="4145650"/>
            <a:chExt cx="316650" cy="226850"/>
          </a:xfrm>
        </p:grpSpPr>
        <p:sp>
          <p:nvSpPr>
            <p:cNvPr id="5788" name="Google Shape;5788;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2"/>
          <p:cNvGrpSpPr/>
          <p:nvPr/>
        </p:nvGrpSpPr>
        <p:grpSpPr>
          <a:xfrm>
            <a:off x="3937042" y="3651263"/>
            <a:ext cx="359972" cy="365467"/>
            <a:chOff x="-59400775" y="4084200"/>
            <a:chExt cx="311125" cy="315875"/>
          </a:xfrm>
        </p:grpSpPr>
        <p:sp>
          <p:nvSpPr>
            <p:cNvPr id="5792" name="Google Shape;5792;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2"/>
          <p:cNvGrpSpPr/>
          <p:nvPr/>
        </p:nvGrpSpPr>
        <p:grpSpPr>
          <a:xfrm>
            <a:off x="2161136" y="1377094"/>
            <a:ext cx="365438" cy="366364"/>
            <a:chOff x="-64044600" y="3360375"/>
            <a:chExt cx="315850" cy="316650"/>
          </a:xfrm>
        </p:grpSpPr>
        <p:sp>
          <p:nvSpPr>
            <p:cNvPr id="5799" name="Google Shape;5799;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62"/>
          <p:cNvGrpSpPr/>
          <p:nvPr/>
        </p:nvGrpSpPr>
        <p:grpSpPr>
          <a:xfrm>
            <a:off x="2187559" y="1819647"/>
            <a:ext cx="312592" cy="367261"/>
            <a:chOff x="-64022550" y="3727425"/>
            <a:chExt cx="270175" cy="317425"/>
          </a:xfrm>
        </p:grpSpPr>
        <p:sp>
          <p:nvSpPr>
            <p:cNvPr id="5803" name="Google Shape;5803;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62"/>
          <p:cNvGrpSpPr/>
          <p:nvPr/>
        </p:nvGrpSpPr>
        <p:grpSpPr>
          <a:xfrm>
            <a:off x="2211697" y="2248547"/>
            <a:ext cx="264317" cy="367290"/>
            <a:chOff x="-64001300" y="4093650"/>
            <a:chExt cx="228450" cy="317450"/>
          </a:xfrm>
        </p:grpSpPr>
        <p:sp>
          <p:nvSpPr>
            <p:cNvPr id="5807" name="Google Shape;5807;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62"/>
          <p:cNvGrpSpPr/>
          <p:nvPr/>
        </p:nvGrpSpPr>
        <p:grpSpPr>
          <a:xfrm>
            <a:off x="830701" y="2741838"/>
            <a:ext cx="359972" cy="366480"/>
            <a:chOff x="-62148800" y="3377700"/>
            <a:chExt cx="311125" cy="316750"/>
          </a:xfrm>
        </p:grpSpPr>
        <p:sp>
          <p:nvSpPr>
            <p:cNvPr id="5812" name="Google Shape;5812;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2"/>
          <p:cNvGrpSpPr/>
          <p:nvPr/>
        </p:nvGrpSpPr>
        <p:grpSpPr>
          <a:xfrm>
            <a:off x="826608" y="3191835"/>
            <a:ext cx="368157" cy="367290"/>
            <a:chOff x="-62154300" y="3743950"/>
            <a:chExt cx="318200" cy="317450"/>
          </a:xfrm>
        </p:grpSpPr>
        <p:sp>
          <p:nvSpPr>
            <p:cNvPr id="5815" name="Google Shape;5815;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62"/>
          <p:cNvGrpSpPr/>
          <p:nvPr/>
        </p:nvGrpSpPr>
        <p:grpSpPr>
          <a:xfrm>
            <a:off x="826594" y="3650815"/>
            <a:ext cx="368186" cy="366364"/>
            <a:chOff x="-62151950" y="4111775"/>
            <a:chExt cx="318225" cy="316650"/>
          </a:xfrm>
        </p:grpSpPr>
        <p:sp>
          <p:nvSpPr>
            <p:cNvPr id="5818" name="Google Shape;5818;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2"/>
          <p:cNvGrpSpPr/>
          <p:nvPr/>
        </p:nvGrpSpPr>
        <p:grpSpPr>
          <a:xfrm>
            <a:off x="3045218" y="2741361"/>
            <a:ext cx="368157" cy="367434"/>
            <a:chOff x="-60254550" y="3367325"/>
            <a:chExt cx="318200" cy="317575"/>
          </a:xfrm>
        </p:grpSpPr>
        <p:sp>
          <p:nvSpPr>
            <p:cNvPr id="5823" name="Google Shape;5823;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62"/>
          <p:cNvGrpSpPr/>
          <p:nvPr/>
        </p:nvGrpSpPr>
        <p:grpSpPr>
          <a:xfrm>
            <a:off x="3046115" y="3192355"/>
            <a:ext cx="366364" cy="366248"/>
            <a:chOff x="-60255350" y="3733825"/>
            <a:chExt cx="316650" cy="316550"/>
          </a:xfrm>
        </p:grpSpPr>
        <p:sp>
          <p:nvSpPr>
            <p:cNvPr id="5828" name="Google Shape;5828;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2"/>
          <p:cNvGrpSpPr/>
          <p:nvPr/>
        </p:nvGrpSpPr>
        <p:grpSpPr>
          <a:xfrm>
            <a:off x="3073912" y="3651263"/>
            <a:ext cx="310770" cy="365467"/>
            <a:chOff x="-60232500" y="4101525"/>
            <a:chExt cx="268600" cy="315875"/>
          </a:xfrm>
        </p:grpSpPr>
        <p:sp>
          <p:nvSpPr>
            <p:cNvPr id="5836" name="Google Shape;5836;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62"/>
          <p:cNvGrpSpPr/>
          <p:nvPr/>
        </p:nvGrpSpPr>
        <p:grpSpPr>
          <a:xfrm>
            <a:off x="2606912" y="1377094"/>
            <a:ext cx="368186" cy="366364"/>
            <a:chOff x="-63679950" y="3360375"/>
            <a:chExt cx="318225" cy="316650"/>
          </a:xfrm>
        </p:grpSpPr>
        <p:sp>
          <p:nvSpPr>
            <p:cNvPr id="5840" name="Google Shape;5840;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5" name="Google Shape;5845;p62"/>
          <p:cNvGrpSpPr/>
          <p:nvPr/>
        </p:nvGrpSpPr>
        <p:grpSpPr>
          <a:xfrm>
            <a:off x="2605539" y="2248431"/>
            <a:ext cx="370934" cy="367521"/>
            <a:chOff x="-63679950" y="4093450"/>
            <a:chExt cx="320600" cy="317650"/>
          </a:xfrm>
        </p:grpSpPr>
        <p:sp>
          <p:nvSpPr>
            <p:cNvPr id="5846" name="Google Shape;5846;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62"/>
          <p:cNvGrpSpPr/>
          <p:nvPr/>
        </p:nvGrpSpPr>
        <p:grpSpPr>
          <a:xfrm>
            <a:off x="1265656" y="2741433"/>
            <a:ext cx="366364" cy="367290"/>
            <a:chOff x="-61784125" y="3377700"/>
            <a:chExt cx="316650" cy="317450"/>
          </a:xfrm>
        </p:grpSpPr>
        <p:sp>
          <p:nvSpPr>
            <p:cNvPr id="5850" name="Google Shape;5850;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2"/>
          <p:cNvGrpSpPr/>
          <p:nvPr/>
        </p:nvGrpSpPr>
        <p:grpSpPr>
          <a:xfrm>
            <a:off x="1265656" y="3191835"/>
            <a:ext cx="366364" cy="367290"/>
            <a:chOff x="-61783350" y="3743950"/>
            <a:chExt cx="316650" cy="317450"/>
          </a:xfrm>
        </p:grpSpPr>
        <p:sp>
          <p:nvSpPr>
            <p:cNvPr id="5858" name="Google Shape;5858;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0" name="Google Shape;5860;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3" name="Google Shape;5863;p62"/>
          <p:cNvGrpSpPr/>
          <p:nvPr/>
        </p:nvGrpSpPr>
        <p:grpSpPr>
          <a:xfrm>
            <a:off x="3487080" y="3651668"/>
            <a:ext cx="369112" cy="364657"/>
            <a:chOff x="-59869425" y="4102225"/>
            <a:chExt cx="319025" cy="315175"/>
          </a:xfrm>
        </p:grpSpPr>
        <p:sp>
          <p:nvSpPr>
            <p:cNvPr id="5864" name="Google Shape;5864;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62"/>
          <p:cNvGrpSpPr/>
          <p:nvPr/>
        </p:nvGrpSpPr>
        <p:grpSpPr>
          <a:xfrm>
            <a:off x="2605883" y="4120490"/>
            <a:ext cx="366364" cy="365467"/>
            <a:chOff x="-59029025" y="3711650"/>
            <a:chExt cx="316650" cy="315875"/>
          </a:xfrm>
        </p:grpSpPr>
        <p:sp>
          <p:nvSpPr>
            <p:cNvPr id="5869" name="Google Shape;5869;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6" name="Google Shape;5876;p62"/>
          <p:cNvGrpSpPr/>
          <p:nvPr/>
        </p:nvGrpSpPr>
        <p:grpSpPr>
          <a:xfrm>
            <a:off x="4841373" y="1398014"/>
            <a:ext cx="351940" cy="348188"/>
            <a:chOff x="581525" y="3254850"/>
            <a:chExt cx="297750" cy="294575"/>
          </a:xfrm>
        </p:grpSpPr>
        <p:sp>
          <p:nvSpPr>
            <p:cNvPr id="5877" name="Google Shape;5877;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62"/>
          <p:cNvGrpSpPr/>
          <p:nvPr/>
        </p:nvGrpSpPr>
        <p:grpSpPr>
          <a:xfrm>
            <a:off x="4840442" y="1836950"/>
            <a:ext cx="353802" cy="351497"/>
            <a:chOff x="580725" y="3617925"/>
            <a:chExt cx="299325" cy="297375"/>
          </a:xfrm>
        </p:grpSpPr>
        <p:sp>
          <p:nvSpPr>
            <p:cNvPr id="5881" name="Google Shape;5881;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62"/>
          <p:cNvGrpSpPr/>
          <p:nvPr/>
        </p:nvGrpSpPr>
        <p:grpSpPr>
          <a:xfrm>
            <a:off x="4842304" y="2284140"/>
            <a:ext cx="350079" cy="350079"/>
            <a:chOff x="583100" y="3982600"/>
            <a:chExt cx="296175" cy="296175"/>
          </a:xfrm>
        </p:grpSpPr>
        <p:sp>
          <p:nvSpPr>
            <p:cNvPr id="5887" name="Google Shape;5887;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62"/>
          <p:cNvGrpSpPr/>
          <p:nvPr/>
        </p:nvGrpSpPr>
        <p:grpSpPr>
          <a:xfrm>
            <a:off x="7074918" y="1397764"/>
            <a:ext cx="307231" cy="348690"/>
            <a:chOff x="2423775" y="3226875"/>
            <a:chExt cx="259925" cy="295000"/>
          </a:xfrm>
        </p:grpSpPr>
        <p:sp>
          <p:nvSpPr>
            <p:cNvPr id="5895" name="Google Shape;5895;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2"/>
          <p:cNvGrpSpPr/>
          <p:nvPr/>
        </p:nvGrpSpPr>
        <p:grpSpPr>
          <a:xfrm>
            <a:off x="7052106" y="1839049"/>
            <a:ext cx="352857" cy="347301"/>
            <a:chOff x="2404875" y="3592725"/>
            <a:chExt cx="298525" cy="293825"/>
          </a:xfrm>
        </p:grpSpPr>
        <p:sp>
          <p:nvSpPr>
            <p:cNvPr id="5899" name="Google Shape;5899;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7053036" y="2284614"/>
            <a:ext cx="350995" cy="349133"/>
            <a:chOff x="2404875" y="3955825"/>
            <a:chExt cx="296950" cy="295375"/>
          </a:xfrm>
        </p:grpSpPr>
        <p:sp>
          <p:nvSpPr>
            <p:cNvPr id="5903" name="Google Shape;5903;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62"/>
          <p:cNvGrpSpPr/>
          <p:nvPr/>
        </p:nvGrpSpPr>
        <p:grpSpPr>
          <a:xfrm>
            <a:off x="5747016" y="2748808"/>
            <a:ext cx="349163" cy="350079"/>
            <a:chOff x="4263650" y="3235150"/>
            <a:chExt cx="295400" cy="296175"/>
          </a:xfrm>
        </p:grpSpPr>
        <p:sp>
          <p:nvSpPr>
            <p:cNvPr id="5908" name="Google Shape;5908;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2"/>
          <p:cNvGrpSpPr/>
          <p:nvPr/>
        </p:nvGrpSpPr>
        <p:grpSpPr>
          <a:xfrm>
            <a:off x="5744696" y="3207969"/>
            <a:ext cx="353802" cy="327739"/>
            <a:chOff x="4266025" y="3609275"/>
            <a:chExt cx="299325" cy="277275"/>
          </a:xfrm>
        </p:grpSpPr>
        <p:sp>
          <p:nvSpPr>
            <p:cNvPr id="5914" name="Google Shape;5914;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62"/>
          <p:cNvGrpSpPr/>
          <p:nvPr/>
        </p:nvGrpSpPr>
        <p:grpSpPr>
          <a:xfrm>
            <a:off x="5745154" y="3673356"/>
            <a:ext cx="352886" cy="349133"/>
            <a:chOff x="4263650" y="3963700"/>
            <a:chExt cx="298550" cy="295375"/>
          </a:xfrm>
        </p:grpSpPr>
        <p:sp>
          <p:nvSpPr>
            <p:cNvPr id="5917" name="Google Shape;5917;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2"/>
          <p:cNvGrpSpPr/>
          <p:nvPr/>
        </p:nvGrpSpPr>
        <p:grpSpPr>
          <a:xfrm>
            <a:off x="8023491" y="2748809"/>
            <a:ext cx="226264" cy="350079"/>
            <a:chOff x="6164975" y="3211525"/>
            <a:chExt cx="191425" cy="296175"/>
          </a:xfrm>
        </p:grpSpPr>
        <p:sp>
          <p:nvSpPr>
            <p:cNvPr id="5925" name="Google Shape;5925;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2"/>
          <p:cNvGrpSpPr/>
          <p:nvPr/>
        </p:nvGrpSpPr>
        <p:grpSpPr>
          <a:xfrm>
            <a:off x="5285528" y="1397084"/>
            <a:ext cx="352886" cy="350049"/>
            <a:chOff x="946175" y="3253275"/>
            <a:chExt cx="298550" cy="296150"/>
          </a:xfrm>
        </p:grpSpPr>
        <p:sp>
          <p:nvSpPr>
            <p:cNvPr id="5933" name="Google Shape;5933;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62"/>
          <p:cNvGrpSpPr/>
          <p:nvPr/>
        </p:nvGrpSpPr>
        <p:grpSpPr>
          <a:xfrm>
            <a:off x="5286459" y="1839048"/>
            <a:ext cx="351024" cy="347301"/>
            <a:chOff x="946175" y="3619500"/>
            <a:chExt cx="296975" cy="293825"/>
          </a:xfrm>
        </p:grpSpPr>
        <p:sp>
          <p:nvSpPr>
            <p:cNvPr id="5939" name="Google Shape;5939;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62"/>
          <p:cNvGrpSpPr/>
          <p:nvPr/>
        </p:nvGrpSpPr>
        <p:grpSpPr>
          <a:xfrm>
            <a:off x="5286001" y="2283682"/>
            <a:ext cx="351940" cy="350995"/>
            <a:chOff x="944600" y="3981825"/>
            <a:chExt cx="297750" cy="296950"/>
          </a:xfrm>
        </p:grpSpPr>
        <p:sp>
          <p:nvSpPr>
            <p:cNvPr id="5946" name="Google Shape;5946;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62"/>
          <p:cNvGrpSpPr/>
          <p:nvPr/>
        </p:nvGrpSpPr>
        <p:grpSpPr>
          <a:xfrm>
            <a:off x="7502937" y="1397542"/>
            <a:ext cx="350079" cy="349133"/>
            <a:chOff x="2768750" y="3227275"/>
            <a:chExt cx="296175" cy="295375"/>
          </a:xfrm>
        </p:grpSpPr>
        <p:sp>
          <p:nvSpPr>
            <p:cNvPr id="5951" name="Google Shape;5951;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62"/>
          <p:cNvGrpSpPr/>
          <p:nvPr/>
        </p:nvGrpSpPr>
        <p:grpSpPr>
          <a:xfrm>
            <a:off x="7523888" y="1838414"/>
            <a:ext cx="308177" cy="348572"/>
            <a:chOff x="2786075" y="3591800"/>
            <a:chExt cx="260725" cy="294900"/>
          </a:xfrm>
        </p:grpSpPr>
        <p:sp>
          <p:nvSpPr>
            <p:cNvPr id="5960" name="Google Shape;5960;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5" name="Google Shape;5965;p62"/>
          <p:cNvGrpSpPr/>
          <p:nvPr/>
        </p:nvGrpSpPr>
        <p:grpSpPr>
          <a:xfrm>
            <a:off x="7564387" y="2284141"/>
            <a:ext cx="227180" cy="350079"/>
            <a:chOff x="2819150" y="3955025"/>
            <a:chExt cx="192200" cy="296175"/>
          </a:xfrm>
        </p:grpSpPr>
        <p:sp>
          <p:nvSpPr>
            <p:cNvPr id="5966" name="Google Shape;5966;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0" name="Google Shape;5970;p62"/>
          <p:cNvGrpSpPr/>
          <p:nvPr/>
        </p:nvGrpSpPr>
        <p:grpSpPr>
          <a:xfrm>
            <a:off x="6188160" y="2749739"/>
            <a:ext cx="349133" cy="348217"/>
            <a:chOff x="4629125" y="3235150"/>
            <a:chExt cx="295375" cy="294600"/>
          </a:xfrm>
        </p:grpSpPr>
        <p:sp>
          <p:nvSpPr>
            <p:cNvPr id="5971" name="Google Shape;5971;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62"/>
          <p:cNvGrpSpPr/>
          <p:nvPr/>
        </p:nvGrpSpPr>
        <p:grpSpPr>
          <a:xfrm>
            <a:off x="6188145" y="3197272"/>
            <a:ext cx="349163" cy="349133"/>
            <a:chOff x="4628325" y="3599825"/>
            <a:chExt cx="295400" cy="295375"/>
          </a:xfrm>
        </p:grpSpPr>
        <p:sp>
          <p:nvSpPr>
            <p:cNvPr id="5977" name="Google Shape;5977;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62"/>
          <p:cNvGrpSpPr/>
          <p:nvPr/>
        </p:nvGrpSpPr>
        <p:grpSpPr>
          <a:xfrm>
            <a:off x="6209096" y="3672883"/>
            <a:ext cx="307261" cy="350079"/>
            <a:chOff x="4645650" y="3962900"/>
            <a:chExt cx="259950" cy="296175"/>
          </a:xfrm>
        </p:grpSpPr>
        <p:sp>
          <p:nvSpPr>
            <p:cNvPr id="5990" name="Google Shape;5990;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6" name="Google Shape;5996;p62"/>
          <p:cNvGrpSpPr/>
          <p:nvPr/>
        </p:nvGrpSpPr>
        <p:grpSpPr>
          <a:xfrm>
            <a:off x="7962056" y="3197745"/>
            <a:ext cx="349133" cy="348188"/>
            <a:chOff x="6143725" y="3582500"/>
            <a:chExt cx="295375" cy="294575"/>
          </a:xfrm>
        </p:grpSpPr>
        <p:sp>
          <p:nvSpPr>
            <p:cNvPr id="5997" name="Google Shape;5997;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4" name="Google Shape;6004;p62"/>
          <p:cNvGrpSpPr/>
          <p:nvPr/>
        </p:nvGrpSpPr>
        <p:grpSpPr>
          <a:xfrm>
            <a:off x="5730883" y="1397084"/>
            <a:ext cx="350995" cy="350049"/>
            <a:chOff x="1310075" y="3253275"/>
            <a:chExt cx="296950" cy="296150"/>
          </a:xfrm>
        </p:grpSpPr>
        <p:sp>
          <p:nvSpPr>
            <p:cNvPr id="6005" name="Google Shape;6005;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8" name="Google Shape;6008;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9" name="Google Shape;6009;p62"/>
          <p:cNvGrpSpPr/>
          <p:nvPr/>
        </p:nvGrpSpPr>
        <p:grpSpPr>
          <a:xfrm>
            <a:off x="5730410" y="2283343"/>
            <a:ext cx="351941" cy="351675"/>
            <a:chOff x="1310075" y="3980250"/>
            <a:chExt cx="297750" cy="297525"/>
          </a:xfrm>
        </p:grpSpPr>
        <p:sp>
          <p:nvSpPr>
            <p:cNvPr id="6010" name="Google Shape;6010;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62"/>
          <p:cNvGrpSpPr/>
          <p:nvPr/>
        </p:nvGrpSpPr>
        <p:grpSpPr>
          <a:xfrm>
            <a:off x="7995198" y="1397542"/>
            <a:ext cx="266305" cy="349133"/>
            <a:chOff x="3167275" y="3227275"/>
            <a:chExt cx="225300" cy="295375"/>
          </a:xfrm>
        </p:grpSpPr>
        <p:sp>
          <p:nvSpPr>
            <p:cNvPr id="6015" name="Google Shape;6015;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0" name="Google Shape;6020;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1" name="Google Shape;6021;p62"/>
          <p:cNvGrpSpPr/>
          <p:nvPr/>
        </p:nvGrpSpPr>
        <p:grpSpPr>
          <a:xfrm>
            <a:off x="7952380" y="2284599"/>
            <a:ext cx="351940" cy="349163"/>
            <a:chOff x="3133425" y="3955025"/>
            <a:chExt cx="297750" cy="295400"/>
          </a:xfrm>
        </p:grpSpPr>
        <p:sp>
          <p:nvSpPr>
            <p:cNvPr id="6022" name="Google Shape;6022;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62"/>
          <p:cNvGrpSpPr/>
          <p:nvPr/>
        </p:nvGrpSpPr>
        <p:grpSpPr>
          <a:xfrm>
            <a:off x="6632554" y="2748187"/>
            <a:ext cx="350079" cy="351320"/>
            <a:chOff x="4991425" y="3234750"/>
            <a:chExt cx="296175" cy="297225"/>
          </a:xfrm>
        </p:grpSpPr>
        <p:sp>
          <p:nvSpPr>
            <p:cNvPr id="6026" name="Google Shape;6026;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62"/>
          <p:cNvGrpSpPr/>
          <p:nvPr/>
        </p:nvGrpSpPr>
        <p:grpSpPr>
          <a:xfrm>
            <a:off x="6632554" y="3217750"/>
            <a:ext cx="350079" cy="308177"/>
            <a:chOff x="4991425" y="3617150"/>
            <a:chExt cx="296175" cy="260725"/>
          </a:xfrm>
        </p:grpSpPr>
        <p:sp>
          <p:nvSpPr>
            <p:cNvPr id="6033" name="Google Shape;6033;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62"/>
          <p:cNvGrpSpPr/>
          <p:nvPr/>
        </p:nvGrpSpPr>
        <p:grpSpPr>
          <a:xfrm>
            <a:off x="6709827" y="3673341"/>
            <a:ext cx="195532" cy="349163"/>
            <a:chOff x="5056800" y="3962900"/>
            <a:chExt cx="165425" cy="295400"/>
          </a:xfrm>
        </p:grpSpPr>
        <p:sp>
          <p:nvSpPr>
            <p:cNvPr id="6041" name="Google Shape;6041;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2"/>
          <p:cNvGrpSpPr/>
          <p:nvPr/>
        </p:nvGrpSpPr>
        <p:grpSpPr>
          <a:xfrm>
            <a:off x="7961125" y="3673357"/>
            <a:ext cx="350995" cy="349133"/>
            <a:chOff x="6168925" y="3936925"/>
            <a:chExt cx="296950" cy="295375"/>
          </a:xfrm>
        </p:grpSpPr>
        <p:sp>
          <p:nvSpPr>
            <p:cNvPr id="6045" name="Google Shape;6045;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62"/>
          <p:cNvGrpSpPr/>
          <p:nvPr/>
        </p:nvGrpSpPr>
        <p:grpSpPr>
          <a:xfrm>
            <a:off x="6174844" y="1390429"/>
            <a:ext cx="348188" cy="349133"/>
            <a:chOff x="1674750" y="3254050"/>
            <a:chExt cx="294575" cy="295375"/>
          </a:xfrm>
        </p:grpSpPr>
        <p:sp>
          <p:nvSpPr>
            <p:cNvPr id="6052" name="Google Shape;6052;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62"/>
          <p:cNvGrpSpPr/>
          <p:nvPr/>
        </p:nvGrpSpPr>
        <p:grpSpPr>
          <a:xfrm>
            <a:off x="6189239" y="1838132"/>
            <a:ext cx="319347" cy="349133"/>
            <a:chOff x="1687350" y="3618725"/>
            <a:chExt cx="270175" cy="295375"/>
          </a:xfrm>
        </p:grpSpPr>
        <p:sp>
          <p:nvSpPr>
            <p:cNvPr id="6056" name="Google Shape;6056;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62"/>
          <p:cNvGrpSpPr/>
          <p:nvPr/>
        </p:nvGrpSpPr>
        <p:grpSpPr>
          <a:xfrm>
            <a:off x="6172942" y="2284613"/>
            <a:ext cx="351940" cy="349133"/>
            <a:chOff x="1672375" y="3982600"/>
            <a:chExt cx="297750" cy="295375"/>
          </a:xfrm>
        </p:grpSpPr>
        <p:sp>
          <p:nvSpPr>
            <p:cNvPr id="6060" name="Google Shape;6060;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62"/>
          <p:cNvGrpSpPr/>
          <p:nvPr/>
        </p:nvGrpSpPr>
        <p:grpSpPr>
          <a:xfrm>
            <a:off x="4864934" y="2748808"/>
            <a:ext cx="350079" cy="350079"/>
            <a:chOff x="3497300" y="3227275"/>
            <a:chExt cx="296175" cy="296175"/>
          </a:xfrm>
        </p:grpSpPr>
        <p:sp>
          <p:nvSpPr>
            <p:cNvPr id="6064" name="Google Shape;6064;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2"/>
          <p:cNvGrpSpPr/>
          <p:nvPr/>
        </p:nvGrpSpPr>
        <p:grpSpPr>
          <a:xfrm>
            <a:off x="4865407" y="3198203"/>
            <a:ext cx="349133" cy="347272"/>
            <a:chOff x="3497300" y="3591950"/>
            <a:chExt cx="295375" cy="293800"/>
          </a:xfrm>
        </p:grpSpPr>
        <p:sp>
          <p:nvSpPr>
            <p:cNvPr id="6073" name="Google Shape;6073;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2"/>
          <p:cNvGrpSpPr/>
          <p:nvPr/>
        </p:nvGrpSpPr>
        <p:grpSpPr>
          <a:xfrm>
            <a:off x="4865407" y="3673341"/>
            <a:ext cx="349133" cy="349163"/>
            <a:chOff x="3497300" y="3955025"/>
            <a:chExt cx="295375" cy="295400"/>
          </a:xfrm>
        </p:grpSpPr>
        <p:sp>
          <p:nvSpPr>
            <p:cNvPr id="6082" name="Google Shape;6082;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62"/>
          <p:cNvGrpSpPr/>
          <p:nvPr/>
        </p:nvGrpSpPr>
        <p:grpSpPr>
          <a:xfrm>
            <a:off x="7089979" y="2749532"/>
            <a:ext cx="327739" cy="348631"/>
            <a:chOff x="5364750" y="3235150"/>
            <a:chExt cx="277275" cy="294950"/>
          </a:xfrm>
        </p:grpSpPr>
        <p:sp>
          <p:nvSpPr>
            <p:cNvPr id="6086" name="Google Shape;6086;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4" name="Google Shape;6094;p62"/>
          <p:cNvGrpSpPr/>
          <p:nvPr/>
        </p:nvGrpSpPr>
        <p:grpSpPr>
          <a:xfrm>
            <a:off x="7078337" y="3195868"/>
            <a:ext cx="351024" cy="351941"/>
            <a:chOff x="5355300" y="3598250"/>
            <a:chExt cx="296975" cy="297750"/>
          </a:xfrm>
        </p:grpSpPr>
        <p:sp>
          <p:nvSpPr>
            <p:cNvPr id="6095" name="Google Shape;6095;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62"/>
          <p:cNvGrpSpPr/>
          <p:nvPr/>
        </p:nvGrpSpPr>
        <p:grpSpPr>
          <a:xfrm>
            <a:off x="7082533" y="3734790"/>
            <a:ext cx="342632" cy="226264"/>
            <a:chOff x="5358450" y="4015675"/>
            <a:chExt cx="289875" cy="191425"/>
          </a:xfrm>
        </p:grpSpPr>
        <p:sp>
          <p:nvSpPr>
            <p:cNvPr id="6104" name="Google Shape;6104;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62"/>
          <p:cNvGrpSpPr/>
          <p:nvPr/>
        </p:nvGrpSpPr>
        <p:grpSpPr>
          <a:xfrm>
            <a:off x="6209015" y="4117322"/>
            <a:ext cx="351024" cy="325464"/>
            <a:chOff x="6543825" y="3202075"/>
            <a:chExt cx="296975" cy="275350"/>
          </a:xfrm>
        </p:grpSpPr>
        <p:sp>
          <p:nvSpPr>
            <p:cNvPr id="6109" name="Google Shape;6109;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62"/>
          <p:cNvGrpSpPr/>
          <p:nvPr/>
        </p:nvGrpSpPr>
        <p:grpSpPr>
          <a:xfrm>
            <a:off x="6615996" y="1397069"/>
            <a:ext cx="350079" cy="350079"/>
            <a:chOff x="2037825" y="3254050"/>
            <a:chExt cx="296175" cy="296175"/>
          </a:xfrm>
        </p:grpSpPr>
        <p:sp>
          <p:nvSpPr>
            <p:cNvPr id="6117" name="Google Shape;6117;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62"/>
          <p:cNvGrpSpPr/>
          <p:nvPr/>
        </p:nvGrpSpPr>
        <p:grpSpPr>
          <a:xfrm>
            <a:off x="6614135" y="1838236"/>
            <a:ext cx="353802" cy="348926"/>
            <a:chOff x="2034675" y="3617925"/>
            <a:chExt cx="299325" cy="295200"/>
          </a:xfrm>
        </p:grpSpPr>
        <p:sp>
          <p:nvSpPr>
            <p:cNvPr id="6124" name="Google Shape;6124;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9" name="Google Shape;6129;p62"/>
          <p:cNvGrpSpPr/>
          <p:nvPr/>
        </p:nvGrpSpPr>
        <p:grpSpPr>
          <a:xfrm>
            <a:off x="6615996" y="2284613"/>
            <a:ext cx="350079" cy="349133"/>
            <a:chOff x="2037825" y="3981825"/>
            <a:chExt cx="296175" cy="295375"/>
          </a:xfrm>
        </p:grpSpPr>
        <p:sp>
          <p:nvSpPr>
            <p:cNvPr id="6130" name="Google Shape;6130;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62"/>
          <p:cNvGrpSpPr/>
          <p:nvPr/>
        </p:nvGrpSpPr>
        <p:grpSpPr>
          <a:xfrm>
            <a:off x="5301014" y="2780929"/>
            <a:ext cx="350079" cy="285837"/>
            <a:chOff x="3860400" y="3254050"/>
            <a:chExt cx="296175" cy="241825"/>
          </a:xfrm>
        </p:grpSpPr>
        <p:sp>
          <p:nvSpPr>
            <p:cNvPr id="6134" name="Google Shape;6134;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1" name="Google Shape;6141;p62"/>
          <p:cNvGrpSpPr/>
          <p:nvPr/>
        </p:nvGrpSpPr>
        <p:grpSpPr>
          <a:xfrm>
            <a:off x="5300541" y="3196800"/>
            <a:ext cx="351024" cy="350079"/>
            <a:chOff x="3859600" y="3591950"/>
            <a:chExt cx="296975" cy="296175"/>
          </a:xfrm>
        </p:grpSpPr>
        <p:sp>
          <p:nvSpPr>
            <p:cNvPr id="6142" name="Google Shape;6142;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5" name="Google Shape;6145;p62"/>
          <p:cNvGrpSpPr/>
          <p:nvPr/>
        </p:nvGrpSpPr>
        <p:grpSpPr>
          <a:xfrm>
            <a:off x="5301014" y="3672883"/>
            <a:ext cx="350079" cy="350079"/>
            <a:chOff x="3860400" y="3955025"/>
            <a:chExt cx="296175" cy="296175"/>
          </a:xfrm>
        </p:grpSpPr>
        <p:sp>
          <p:nvSpPr>
            <p:cNvPr id="6146" name="Google Shape;6146;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1" name="Google Shape;6151;p62"/>
          <p:cNvGrpSpPr/>
          <p:nvPr/>
        </p:nvGrpSpPr>
        <p:grpSpPr>
          <a:xfrm>
            <a:off x="7516230" y="2749281"/>
            <a:ext cx="355664" cy="349133"/>
            <a:chOff x="5716825" y="3235950"/>
            <a:chExt cx="300900" cy="295375"/>
          </a:xfrm>
        </p:grpSpPr>
        <p:sp>
          <p:nvSpPr>
            <p:cNvPr id="6152" name="Google Shape;6152;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6" name="Google Shape;6156;p62"/>
          <p:cNvGrpSpPr/>
          <p:nvPr/>
        </p:nvGrpSpPr>
        <p:grpSpPr>
          <a:xfrm>
            <a:off x="7529261" y="3207969"/>
            <a:ext cx="329601" cy="327739"/>
            <a:chOff x="5727850" y="3609275"/>
            <a:chExt cx="278850" cy="277275"/>
          </a:xfrm>
        </p:grpSpPr>
        <p:sp>
          <p:nvSpPr>
            <p:cNvPr id="6157" name="Google Shape;6157;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7540446" y="3673356"/>
            <a:ext cx="307231" cy="349133"/>
            <a:chOff x="5736525" y="3963700"/>
            <a:chExt cx="259925" cy="295375"/>
          </a:xfrm>
        </p:grpSpPr>
        <p:sp>
          <p:nvSpPr>
            <p:cNvPr id="6163" name="Google Shape;6163;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0" name="Google Shape;6170;p62"/>
          <p:cNvGrpSpPr/>
          <p:nvPr/>
        </p:nvGrpSpPr>
        <p:grpSpPr>
          <a:xfrm>
            <a:off x="6632026" y="4122683"/>
            <a:ext cx="351024" cy="350079"/>
            <a:chOff x="6553275" y="3604550"/>
            <a:chExt cx="296975" cy="296175"/>
          </a:xfrm>
        </p:grpSpPr>
        <p:sp>
          <p:nvSpPr>
            <p:cNvPr id="6171" name="Google Shape;6171;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178" name="Google Shape;6178;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82"/>
        <p:cNvGrpSpPr/>
        <p:nvPr/>
      </p:nvGrpSpPr>
      <p:grpSpPr>
        <a:xfrm>
          <a:off x="0" y="0"/>
          <a:ext cx="0" cy="0"/>
          <a:chOff x="0" y="0"/>
          <a:chExt cx="0" cy="0"/>
        </a:xfrm>
      </p:grpSpPr>
      <p:grpSp>
        <p:nvGrpSpPr>
          <p:cNvPr id="6183" name="Google Shape;6183;p63"/>
          <p:cNvGrpSpPr/>
          <p:nvPr/>
        </p:nvGrpSpPr>
        <p:grpSpPr>
          <a:xfrm>
            <a:off x="859032" y="1380546"/>
            <a:ext cx="294401" cy="353645"/>
            <a:chOff x="-35814600" y="3202075"/>
            <a:chExt cx="242625" cy="291450"/>
          </a:xfrm>
        </p:grpSpPr>
        <p:sp>
          <p:nvSpPr>
            <p:cNvPr id="6184" name="Google Shape;6184;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63"/>
          <p:cNvGrpSpPr/>
          <p:nvPr/>
        </p:nvGrpSpPr>
        <p:grpSpPr>
          <a:xfrm>
            <a:off x="829410" y="1821466"/>
            <a:ext cx="353645" cy="353888"/>
            <a:chOff x="-35839800" y="3561025"/>
            <a:chExt cx="291450" cy="291650"/>
          </a:xfrm>
        </p:grpSpPr>
        <p:sp>
          <p:nvSpPr>
            <p:cNvPr id="6192" name="Google Shape;6192;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9" name="Google Shape;6199;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0" name="Google Shape;6200;p63"/>
          <p:cNvGrpSpPr/>
          <p:nvPr/>
        </p:nvGrpSpPr>
        <p:grpSpPr>
          <a:xfrm>
            <a:off x="3066955" y="1380546"/>
            <a:ext cx="353645" cy="353645"/>
            <a:chOff x="-34003850" y="3227275"/>
            <a:chExt cx="291450" cy="291450"/>
          </a:xfrm>
        </p:grpSpPr>
        <p:sp>
          <p:nvSpPr>
            <p:cNvPr id="6201" name="Google Shape;6201;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6" name="Google Shape;6206;p63"/>
          <p:cNvGrpSpPr/>
          <p:nvPr/>
        </p:nvGrpSpPr>
        <p:grpSpPr>
          <a:xfrm>
            <a:off x="3066485" y="1821238"/>
            <a:ext cx="354586" cy="354343"/>
            <a:chOff x="-34004625" y="3585850"/>
            <a:chExt cx="292225" cy="292025"/>
          </a:xfrm>
        </p:grpSpPr>
        <p:sp>
          <p:nvSpPr>
            <p:cNvPr id="6207" name="Google Shape;6207;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63"/>
          <p:cNvGrpSpPr/>
          <p:nvPr/>
        </p:nvGrpSpPr>
        <p:grpSpPr>
          <a:xfrm>
            <a:off x="3066000" y="2256439"/>
            <a:ext cx="355557" cy="354616"/>
            <a:chOff x="-34005425" y="3945575"/>
            <a:chExt cx="293025" cy="292250"/>
          </a:xfrm>
        </p:grpSpPr>
        <p:sp>
          <p:nvSpPr>
            <p:cNvPr id="6213" name="Google Shape;6213;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3"/>
          <p:cNvGrpSpPr/>
          <p:nvPr/>
        </p:nvGrpSpPr>
        <p:grpSpPr>
          <a:xfrm>
            <a:off x="1713099" y="2729615"/>
            <a:ext cx="358408" cy="355557"/>
            <a:chOff x="-32174975" y="3192625"/>
            <a:chExt cx="295375" cy="293025"/>
          </a:xfrm>
        </p:grpSpPr>
        <p:sp>
          <p:nvSpPr>
            <p:cNvPr id="6217" name="Google Shape;6217;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1" name="Google Shape;6221;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3" name="Google Shape;6223;p63"/>
          <p:cNvGrpSpPr/>
          <p:nvPr/>
        </p:nvGrpSpPr>
        <p:grpSpPr>
          <a:xfrm>
            <a:off x="3952249" y="2730570"/>
            <a:ext cx="354586" cy="353645"/>
            <a:chOff x="-30345325" y="3184750"/>
            <a:chExt cx="292225" cy="291450"/>
          </a:xfrm>
        </p:grpSpPr>
        <p:sp>
          <p:nvSpPr>
            <p:cNvPr id="6224" name="Google Shape;6224;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9" name="Google Shape;6229;p63"/>
          <p:cNvGrpSpPr/>
          <p:nvPr/>
        </p:nvGrpSpPr>
        <p:grpSpPr>
          <a:xfrm>
            <a:off x="1277001" y="1380546"/>
            <a:ext cx="353645" cy="353645"/>
            <a:chOff x="-35481425" y="3202075"/>
            <a:chExt cx="291450" cy="291450"/>
          </a:xfrm>
        </p:grpSpPr>
        <p:sp>
          <p:nvSpPr>
            <p:cNvPr id="6230" name="Google Shape;6230;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7" name="Google Shape;6237;p63"/>
          <p:cNvGrpSpPr/>
          <p:nvPr/>
        </p:nvGrpSpPr>
        <p:grpSpPr>
          <a:xfrm>
            <a:off x="1276531" y="1822072"/>
            <a:ext cx="354586" cy="352675"/>
            <a:chOff x="-35482200" y="3561225"/>
            <a:chExt cx="292225" cy="290650"/>
          </a:xfrm>
        </p:grpSpPr>
        <p:sp>
          <p:nvSpPr>
            <p:cNvPr id="6238" name="Google Shape;6238;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3"/>
          <p:cNvGrpSpPr/>
          <p:nvPr/>
        </p:nvGrpSpPr>
        <p:grpSpPr>
          <a:xfrm>
            <a:off x="1277001" y="2256940"/>
            <a:ext cx="353645" cy="353615"/>
            <a:chOff x="-35481425" y="3919600"/>
            <a:chExt cx="291450" cy="291425"/>
          </a:xfrm>
        </p:grpSpPr>
        <p:sp>
          <p:nvSpPr>
            <p:cNvPr id="6242" name="Google Shape;6242;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63"/>
          <p:cNvGrpSpPr/>
          <p:nvPr/>
        </p:nvGrpSpPr>
        <p:grpSpPr>
          <a:xfrm>
            <a:off x="3512636" y="1381031"/>
            <a:ext cx="357468" cy="352675"/>
            <a:chOff x="-33645475" y="3228075"/>
            <a:chExt cx="294600" cy="290650"/>
          </a:xfrm>
        </p:grpSpPr>
        <p:sp>
          <p:nvSpPr>
            <p:cNvPr id="6251" name="Google Shape;6251;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63"/>
          <p:cNvGrpSpPr/>
          <p:nvPr/>
        </p:nvGrpSpPr>
        <p:grpSpPr>
          <a:xfrm>
            <a:off x="3513606" y="1821116"/>
            <a:ext cx="355526" cy="354586"/>
            <a:chOff x="-33646250" y="3586425"/>
            <a:chExt cx="293000" cy="292225"/>
          </a:xfrm>
        </p:grpSpPr>
        <p:sp>
          <p:nvSpPr>
            <p:cNvPr id="6259" name="Google Shape;6259;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63"/>
          <p:cNvGrpSpPr/>
          <p:nvPr/>
        </p:nvGrpSpPr>
        <p:grpSpPr>
          <a:xfrm>
            <a:off x="3514076" y="2255969"/>
            <a:ext cx="354586" cy="355557"/>
            <a:chOff x="-33645475" y="3944800"/>
            <a:chExt cx="292225" cy="293025"/>
          </a:xfrm>
        </p:grpSpPr>
        <p:sp>
          <p:nvSpPr>
            <p:cNvPr id="6262" name="Google Shape;6262;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63"/>
          <p:cNvGrpSpPr/>
          <p:nvPr/>
        </p:nvGrpSpPr>
        <p:grpSpPr>
          <a:xfrm>
            <a:off x="2167295" y="2729706"/>
            <a:ext cx="352675" cy="355375"/>
            <a:chOff x="-31809525" y="3192625"/>
            <a:chExt cx="290650" cy="292875"/>
          </a:xfrm>
        </p:grpSpPr>
        <p:sp>
          <p:nvSpPr>
            <p:cNvPr id="6273" name="Google Shape;6273;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63"/>
          <p:cNvGrpSpPr/>
          <p:nvPr/>
        </p:nvGrpSpPr>
        <p:grpSpPr>
          <a:xfrm>
            <a:off x="2166810" y="3200258"/>
            <a:ext cx="353645" cy="355557"/>
            <a:chOff x="-31811100" y="3550975"/>
            <a:chExt cx="291450" cy="293025"/>
          </a:xfrm>
        </p:grpSpPr>
        <p:sp>
          <p:nvSpPr>
            <p:cNvPr id="6278" name="Google Shape;6278;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3"/>
          <p:cNvGrpSpPr/>
          <p:nvPr/>
        </p:nvGrpSpPr>
        <p:grpSpPr>
          <a:xfrm>
            <a:off x="2160606" y="3664562"/>
            <a:ext cx="366052" cy="356831"/>
            <a:chOff x="-31817400" y="3910025"/>
            <a:chExt cx="301675" cy="294075"/>
          </a:xfrm>
        </p:grpSpPr>
        <p:sp>
          <p:nvSpPr>
            <p:cNvPr id="6286" name="Google Shape;6286;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9" name="Google Shape;6289;p63"/>
          <p:cNvGrpSpPr/>
          <p:nvPr/>
        </p:nvGrpSpPr>
        <p:grpSpPr>
          <a:xfrm>
            <a:off x="3952234" y="3200743"/>
            <a:ext cx="354616" cy="354586"/>
            <a:chOff x="-30354000" y="3569100"/>
            <a:chExt cx="292250" cy="292225"/>
          </a:xfrm>
        </p:grpSpPr>
        <p:sp>
          <p:nvSpPr>
            <p:cNvPr id="6290" name="Google Shape;6290;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63"/>
          <p:cNvGrpSpPr/>
          <p:nvPr/>
        </p:nvGrpSpPr>
        <p:grpSpPr>
          <a:xfrm>
            <a:off x="1730812" y="1380546"/>
            <a:ext cx="342148" cy="353645"/>
            <a:chOff x="-35118325" y="3202075"/>
            <a:chExt cx="281975" cy="291450"/>
          </a:xfrm>
        </p:grpSpPr>
        <p:sp>
          <p:nvSpPr>
            <p:cNvPr id="6297" name="Google Shape;6297;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63"/>
          <p:cNvGrpSpPr/>
          <p:nvPr/>
        </p:nvGrpSpPr>
        <p:grpSpPr>
          <a:xfrm>
            <a:off x="1724593" y="1821799"/>
            <a:ext cx="354586" cy="353221"/>
            <a:chOff x="-35123050" y="3561225"/>
            <a:chExt cx="292225" cy="291100"/>
          </a:xfrm>
        </p:grpSpPr>
        <p:sp>
          <p:nvSpPr>
            <p:cNvPr id="6302" name="Google Shape;6302;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63"/>
          <p:cNvGrpSpPr/>
          <p:nvPr/>
        </p:nvGrpSpPr>
        <p:grpSpPr>
          <a:xfrm>
            <a:off x="1766652" y="2256940"/>
            <a:ext cx="270467" cy="353615"/>
            <a:chOff x="-35089175" y="3919600"/>
            <a:chExt cx="222900" cy="291425"/>
          </a:xfrm>
        </p:grpSpPr>
        <p:sp>
          <p:nvSpPr>
            <p:cNvPr id="6305" name="Google Shape;6305;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63"/>
          <p:cNvGrpSpPr/>
          <p:nvPr/>
        </p:nvGrpSpPr>
        <p:grpSpPr>
          <a:xfrm>
            <a:off x="3963648" y="1380303"/>
            <a:ext cx="336445" cy="354131"/>
            <a:chOff x="-33277650" y="3226875"/>
            <a:chExt cx="277275" cy="291850"/>
          </a:xfrm>
        </p:grpSpPr>
        <p:sp>
          <p:nvSpPr>
            <p:cNvPr id="6308" name="Google Shape;6308;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63"/>
          <p:cNvGrpSpPr/>
          <p:nvPr/>
        </p:nvGrpSpPr>
        <p:grpSpPr>
          <a:xfrm>
            <a:off x="3955048" y="1821587"/>
            <a:ext cx="353645" cy="353645"/>
            <a:chOff x="-33286325" y="3586425"/>
            <a:chExt cx="291450" cy="291450"/>
          </a:xfrm>
        </p:grpSpPr>
        <p:sp>
          <p:nvSpPr>
            <p:cNvPr id="6316" name="Google Shape;6316;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1" name="Google Shape;6321;p63"/>
          <p:cNvGrpSpPr/>
          <p:nvPr/>
        </p:nvGrpSpPr>
        <p:grpSpPr>
          <a:xfrm>
            <a:off x="3955048" y="2255969"/>
            <a:ext cx="353645" cy="355557"/>
            <a:chOff x="-33286325" y="3944800"/>
            <a:chExt cx="291450" cy="293025"/>
          </a:xfrm>
        </p:grpSpPr>
        <p:sp>
          <p:nvSpPr>
            <p:cNvPr id="6322" name="Google Shape;6322;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63"/>
          <p:cNvGrpSpPr/>
          <p:nvPr/>
        </p:nvGrpSpPr>
        <p:grpSpPr>
          <a:xfrm>
            <a:off x="2613445" y="2729129"/>
            <a:ext cx="353645" cy="356527"/>
            <a:chOff x="-31452725" y="3191825"/>
            <a:chExt cx="291450" cy="293825"/>
          </a:xfrm>
        </p:grpSpPr>
        <p:sp>
          <p:nvSpPr>
            <p:cNvPr id="6327" name="Google Shape;6327;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63"/>
          <p:cNvGrpSpPr/>
          <p:nvPr/>
        </p:nvGrpSpPr>
        <p:grpSpPr>
          <a:xfrm>
            <a:off x="2612975" y="3200744"/>
            <a:ext cx="354586" cy="354586"/>
            <a:chOff x="-31452725" y="3551775"/>
            <a:chExt cx="292225" cy="292225"/>
          </a:xfrm>
        </p:grpSpPr>
        <p:sp>
          <p:nvSpPr>
            <p:cNvPr id="6332" name="Google Shape;6332;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6" name="Google Shape;6336;p63"/>
          <p:cNvGrpSpPr/>
          <p:nvPr/>
        </p:nvGrpSpPr>
        <p:grpSpPr>
          <a:xfrm>
            <a:off x="2611534" y="3664729"/>
            <a:ext cx="357468" cy="356497"/>
            <a:chOff x="-31455100" y="3909350"/>
            <a:chExt cx="294600" cy="293800"/>
          </a:xfrm>
        </p:grpSpPr>
        <p:sp>
          <p:nvSpPr>
            <p:cNvPr id="6337" name="Google Shape;6337;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63"/>
          <p:cNvGrpSpPr/>
          <p:nvPr/>
        </p:nvGrpSpPr>
        <p:grpSpPr>
          <a:xfrm>
            <a:off x="3952719" y="3665684"/>
            <a:ext cx="353645" cy="354586"/>
            <a:chOff x="-30345325" y="3918800"/>
            <a:chExt cx="291450" cy="292225"/>
          </a:xfrm>
        </p:grpSpPr>
        <p:sp>
          <p:nvSpPr>
            <p:cNvPr id="6340" name="Google Shape;6340;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63"/>
          <p:cNvGrpSpPr/>
          <p:nvPr/>
        </p:nvGrpSpPr>
        <p:grpSpPr>
          <a:xfrm>
            <a:off x="2172184" y="1821587"/>
            <a:ext cx="353645" cy="353645"/>
            <a:chOff x="-34763900" y="3561225"/>
            <a:chExt cx="291450" cy="291450"/>
          </a:xfrm>
        </p:grpSpPr>
        <p:sp>
          <p:nvSpPr>
            <p:cNvPr id="6346" name="Google Shape;6346;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9" name="Google Shape;6349;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0" name="Google Shape;6350;p63"/>
          <p:cNvGrpSpPr/>
          <p:nvPr/>
        </p:nvGrpSpPr>
        <p:grpSpPr>
          <a:xfrm>
            <a:off x="827081" y="2730099"/>
            <a:ext cx="354586" cy="354586"/>
            <a:chOff x="-32927950" y="3227275"/>
            <a:chExt cx="292225" cy="292225"/>
          </a:xfrm>
        </p:grpSpPr>
        <p:sp>
          <p:nvSpPr>
            <p:cNvPr id="6351" name="Google Shape;6351;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63"/>
          <p:cNvGrpSpPr/>
          <p:nvPr/>
        </p:nvGrpSpPr>
        <p:grpSpPr>
          <a:xfrm>
            <a:off x="826596" y="3201213"/>
            <a:ext cx="355557" cy="353645"/>
            <a:chOff x="-32927950" y="3586425"/>
            <a:chExt cx="293025" cy="291450"/>
          </a:xfrm>
        </p:grpSpPr>
        <p:sp>
          <p:nvSpPr>
            <p:cNvPr id="6357" name="Google Shape;6357;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2" name="Google Shape;6362;p63"/>
          <p:cNvGrpSpPr/>
          <p:nvPr/>
        </p:nvGrpSpPr>
        <p:grpSpPr>
          <a:xfrm>
            <a:off x="827081" y="3665198"/>
            <a:ext cx="354586" cy="355557"/>
            <a:chOff x="-32927950" y="3944800"/>
            <a:chExt cx="292225" cy="293025"/>
          </a:xfrm>
        </p:grpSpPr>
        <p:sp>
          <p:nvSpPr>
            <p:cNvPr id="6363" name="Google Shape;6363;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3"/>
          <p:cNvGrpSpPr/>
          <p:nvPr/>
        </p:nvGrpSpPr>
        <p:grpSpPr>
          <a:xfrm>
            <a:off x="3055873" y="2730449"/>
            <a:ext cx="354586" cy="353888"/>
            <a:chOff x="-31094350" y="3194000"/>
            <a:chExt cx="292225" cy="291650"/>
          </a:xfrm>
        </p:grpSpPr>
        <p:sp>
          <p:nvSpPr>
            <p:cNvPr id="6373" name="Google Shape;6373;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63"/>
          <p:cNvGrpSpPr/>
          <p:nvPr/>
        </p:nvGrpSpPr>
        <p:grpSpPr>
          <a:xfrm>
            <a:off x="3056343" y="3200941"/>
            <a:ext cx="353645" cy="354191"/>
            <a:chOff x="-31093575" y="3552550"/>
            <a:chExt cx="291450" cy="291900"/>
          </a:xfrm>
        </p:grpSpPr>
        <p:sp>
          <p:nvSpPr>
            <p:cNvPr id="6382" name="Google Shape;6382;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63"/>
          <p:cNvGrpSpPr/>
          <p:nvPr/>
        </p:nvGrpSpPr>
        <p:grpSpPr>
          <a:xfrm>
            <a:off x="2182711" y="1380546"/>
            <a:ext cx="332593" cy="353645"/>
            <a:chOff x="-34755225" y="3202075"/>
            <a:chExt cx="274100" cy="291450"/>
          </a:xfrm>
        </p:grpSpPr>
        <p:sp>
          <p:nvSpPr>
            <p:cNvPr id="6387" name="Google Shape;6387;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3"/>
          <p:cNvGrpSpPr/>
          <p:nvPr/>
        </p:nvGrpSpPr>
        <p:grpSpPr>
          <a:xfrm>
            <a:off x="3056343" y="3666169"/>
            <a:ext cx="353645" cy="353615"/>
            <a:chOff x="-31093575" y="3911725"/>
            <a:chExt cx="291450" cy="291425"/>
          </a:xfrm>
        </p:grpSpPr>
        <p:sp>
          <p:nvSpPr>
            <p:cNvPr id="6395" name="Google Shape;6395;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63"/>
          <p:cNvGrpSpPr/>
          <p:nvPr/>
        </p:nvGrpSpPr>
        <p:grpSpPr>
          <a:xfrm>
            <a:off x="2165773" y="4123136"/>
            <a:ext cx="356497" cy="354586"/>
            <a:chOff x="-29946000" y="3183175"/>
            <a:chExt cx="293800" cy="292225"/>
          </a:xfrm>
        </p:grpSpPr>
        <p:sp>
          <p:nvSpPr>
            <p:cNvPr id="6398" name="Google Shape;6398;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3"/>
          <p:cNvGrpSpPr/>
          <p:nvPr/>
        </p:nvGrpSpPr>
        <p:grpSpPr>
          <a:xfrm>
            <a:off x="2610305" y="1380289"/>
            <a:ext cx="358408" cy="354161"/>
            <a:chOff x="-34408675" y="3202075"/>
            <a:chExt cx="295375" cy="291875"/>
          </a:xfrm>
        </p:grpSpPr>
        <p:sp>
          <p:nvSpPr>
            <p:cNvPr id="6405" name="Google Shape;6405;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9" name="Google Shape;6409;p63"/>
          <p:cNvGrpSpPr/>
          <p:nvPr/>
        </p:nvGrpSpPr>
        <p:grpSpPr>
          <a:xfrm>
            <a:off x="2612216" y="1820283"/>
            <a:ext cx="354586" cy="356254"/>
            <a:chOff x="-34405525" y="3558075"/>
            <a:chExt cx="292225" cy="293600"/>
          </a:xfrm>
        </p:grpSpPr>
        <p:sp>
          <p:nvSpPr>
            <p:cNvPr id="6410" name="Google Shape;6410;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3"/>
          <p:cNvGrpSpPr/>
          <p:nvPr/>
        </p:nvGrpSpPr>
        <p:grpSpPr>
          <a:xfrm>
            <a:off x="2611730" y="2256940"/>
            <a:ext cx="355557" cy="353615"/>
            <a:chOff x="-34406325" y="3919600"/>
            <a:chExt cx="293025" cy="291425"/>
          </a:xfrm>
        </p:grpSpPr>
        <p:sp>
          <p:nvSpPr>
            <p:cNvPr id="6414" name="Google Shape;6414;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63"/>
          <p:cNvGrpSpPr/>
          <p:nvPr/>
        </p:nvGrpSpPr>
        <p:grpSpPr>
          <a:xfrm>
            <a:off x="1275628" y="2736303"/>
            <a:ext cx="353645" cy="342179"/>
            <a:chOff x="-32568800" y="3232000"/>
            <a:chExt cx="291450" cy="282000"/>
          </a:xfrm>
        </p:grpSpPr>
        <p:sp>
          <p:nvSpPr>
            <p:cNvPr id="6422" name="Google Shape;6422;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63"/>
          <p:cNvGrpSpPr/>
          <p:nvPr/>
        </p:nvGrpSpPr>
        <p:grpSpPr>
          <a:xfrm>
            <a:off x="1275158" y="3201213"/>
            <a:ext cx="354586" cy="353645"/>
            <a:chOff x="-32569575" y="3586425"/>
            <a:chExt cx="292225" cy="291450"/>
          </a:xfrm>
        </p:grpSpPr>
        <p:sp>
          <p:nvSpPr>
            <p:cNvPr id="6425" name="Google Shape;6425;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7" name="Google Shape;6427;p63"/>
          <p:cNvGrpSpPr/>
          <p:nvPr/>
        </p:nvGrpSpPr>
        <p:grpSpPr>
          <a:xfrm>
            <a:off x="1266073" y="3665805"/>
            <a:ext cx="372756" cy="354343"/>
            <a:chOff x="-32576675" y="3944600"/>
            <a:chExt cx="307200" cy="292025"/>
          </a:xfrm>
        </p:grpSpPr>
        <p:sp>
          <p:nvSpPr>
            <p:cNvPr id="6428" name="Google Shape;6428;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3"/>
          <p:cNvGrpSpPr/>
          <p:nvPr/>
        </p:nvGrpSpPr>
        <p:grpSpPr>
          <a:xfrm>
            <a:off x="3511040" y="2730100"/>
            <a:ext cx="354586" cy="354586"/>
            <a:chOff x="-30735200" y="3192625"/>
            <a:chExt cx="292225" cy="292225"/>
          </a:xfrm>
        </p:grpSpPr>
        <p:sp>
          <p:nvSpPr>
            <p:cNvPr id="6431" name="Google Shape;6431;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63"/>
          <p:cNvGrpSpPr/>
          <p:nvPr/>
        </p:nvGrpSpPr>
        <p:grpSpPr>
          <a:xfrm>
            <a:off x="3511040" y="3201532"/>
            <a:ext cx="354586" cy="353008"/>
            <a:chOff x="-30735200" y="3552550"/>
            <a:chExt cx="292225" cy="290925"/>
          </a:xfrm>
        </p:grpSpPr>
        <p:sp>
          <p:nvSpPr>
            <p:cNvPr id="6439" name="Google Shape;6439;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1" name="Google Shape;6441;p63"/>
          <p:cNvGrpSpPr/>
          <p:nvPr/>
        </p:nvGrpSpPr>
        <p:grpSpPr>
          <a:xfrm>
            <a:off x="3511040" y="3666154"/>
            <a:ext cx="354586" cy="353645"/>
            <a:chOff x="-30735200" y="3910925"/>
            <a:chExt cx="292225" cy="291450"/>
          </a:xfrm>
        </p:grpSpPr>
        <p:sp>
          <p:nvSpPr>
            <p:cNvPr id="6442" name="Google Shape;6442;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4" name="Google Shape;6444;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5" name="Google Shape;6445;p63"/>
          <p:cNvGrpSpPr/>
          <p:nvPr/>
        </p:nvGrpSpPr>
        <p:grpSpPr>
          <a:xfrm>
            <a:off x="4864547" y="1375808"/>
            <a:ext cx="358971" cy="359224"/>
            <a:chOff x="-57956275" y="3197925"/>
            <a:chExt cx="319000" cy="319225"/>
          </a:xfrm>
        </p:grpSpPr>
        <p:sp>
          <p:nvSpPr>
            <p:cNvPr id="6446" name="Google Shape;6446;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63"/>
          <p:cNvGrpSpPr/>
          <p:nvPr/>
        </p:nvGrpSpPr>
        <p:grpSpPr>
          <a:xfrm>
            <a:off x="4886701" y="1832234"/>
            <a:ext cx="314662" cy="358971"/>
            <a:chOff x="-57940525" y="3590375"/>
            <a:chExt cx="279625" cy="319000"/>
          </a:xfrm>
        </p:grpSpPr>
        <p:sp>
          <p:nvSpPr>
            <p:cNvPr id="6454" name="Google Shape;6454;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63"/>
          <p:cNvGrpSpPr/>
          <p:nvPr/>
        </p:nvGrpSpPr>
        <p:grpSpPr>
          <a:xfrm>
            <a:off x="4857582" y="2273605"/>
            <a:ext cx="358099" cy="358999"/>
            <a:chOff x="-57959425" y="3982600"/>
            <a:chExt cx="318225" cy="319025"/>
          </a:xfrm>
        </p:grpSpPr>
        <p:sp>
          <p:nvSpPr>
            <p:cNvPr id="6460" name="Google Shape;6460;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63"/>
          <p:cNvGrpSpPr/>
          <p:nvPr/>
        </p:nvGrpSpPr>
        <p:grpSpPr>
          <a:xfrm>
            <a:off x="7057749" y="1376934"/>
            <a:ext cx="357226" cy="357226"/>
            <a:chOff x="-55987225" y="3198925"/>
            <a:chExt cx="317450" cy="317450"/>
          </a:xfrm>
        </p:grpSpPr>
        <p:sp>
          <p:nvSpPr>
            <p:cNvPr id="6465" name="Google Shape;6465;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63"/>
          <p:cNvGrpSpPr/>
          <p:nvPr/>
        </p:nvGrpSpPr>
        <p:grpSpPr>
          <a:xfrm>
            <a:off x="7057749" y="1832965"/>
            <a:ext cx="357226" cy="357367"/>
            <a:chOff x="-55987225" y="3591025"/>
            <a:chExt cx="317450" cy="317575"/>
          </a:xfrm>
        </p:grpSpPr>
        <p:sp>
          <p:nvSpPr>
            <p:cNvPr id="6470" name="Google Shape;6470;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63"/>
          <p:cNvGrpSpPr/>
          <p:nvPr/>
        </p:nvGrpSpPr>
        <p:grpSpPr>
          <a:xfrm>
            <a:off x="7071665" y="2273605"/>
            <a:ext cx="358999" cy="358999"/>
            <a:chOff x="-55988800" y="3982600"/>
            <a:chExt cx="319025" cy="319025"/>
          </a:xfrm>
        </p:grpSpPr>
        <p:sp>
          <p:nvSpPr>
            <p:cNvPr id="6476" name="Google Shape;6476;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63"/>
          <p:cNvGrpSpPr/>
          <p:nvPr/>
        </p:nvGrpSpPr>
        <p:grpSpPr>
          <a:xfrm>
            <a:off x="5730184" y="2731562"/>
            <a:ext cx="356326" cy="358971"/>
            <a:chOff x="-54026025" y="3192625"/>
            <a:chExt cx="316650" cy="319000"/>
          </a:xfrm>
        </p:grpSpPr>
        <p:sp>
          <p:nvSpPr>
            <p:cNvPr id="6482" name="Google Shape;6482;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63"/>
          <p:cNvGrpSpPr/>
          <p:nvPr/>
        </p:nvGrpSpPr>
        <p:grpSpPr>
          <a:xfrm>
            <a:off x="5750130" y="3202536"/>
            <a:ext cx="316434" cy="358099"/>
            <a:chOff x="-54007925" y="3584850"/>
            <a:chExt cx="281200" cy="318225"/>
          </a:xfrm>
        </p:grpSpPr>
        <p:sp>
          <p:nvSpPr>
            <p:cNvPr id="6491" name="Google Shape;6491;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3"/>
          <p:cNvGrpSpPr/>
          <p:nvPr/>
        </p:nvGrpSpPr>
        <p:grpSpPr>
          <a:xfrm>
            <a:off x="5750130" y="3664421"/>
            <a:ext cx="316434" cy="358914"/>
            <a:chOff x="-54007925" y="3975575"/>
            <a:chExt cx="281200" cy="318950"/>
          </a:xfrm>
        </p:grpSpPr>
        <p:sp>
          <p:nvSpPr>
            <p:cNvPr id="6498" name="Google Shape;6498;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63"/>
          <p:cNvGrpSpPr/>
          <p:nvPr/>
        </p:nvGrpSpPr>
        <p:grpSpPr>
          <a:xfrm>
            <a:off x="7984996" y="2748891"/>
            <a:ext cx="274770" cy="358492"/>
            <a:chOff x="-52005775" y="3208025"/>
            <a:chExt cx="244175" cy="318575"/>
          </a:xfrm>
        </p:grpSpPr>
        <p:sp>
          <p:nvSpPr>
            <p:cNvPr id="6503" name="Google Shape;6503;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63"/>
          <p:cNvGrpSpPr/>
          <p:nvPr/>
        </p:nvGrpSpPr>
        <p:grpSpPr>
          <a:xfrm>
            <a:off x="5291462" y="1376934"/>
            <a:ext cx="358099" cy="358099"/>
            <a:chOff x="-57568775" y="3198925"/>
            <a:chExt cx="318225" cy="318225"/>
          </a:xfrm>
        </p:grpSpPr>
        <p:sp>
          <p:nvSpPr>
            <p:cNvPr id="6515" name="Google Shape;6515;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3"/>
          <p:cNvGrpSpPr/>
          <p:nvPr/>
        </p:nvGrpSpPr>
        <p:grpSpPr>
          <a:xfrm>
            <a:off x="5313181" y="1832234"/>
            <a:ext cx="314662" cy="358099"/>
            <a:chOff x="-57549075" y="3590375"/>
            <a:chExt cx="279625" cy="318225"/>
          </a:xfrm>
        </p:grpSpPr>
        <p:sp>
          <p:nvSpPr>
            <p:cNvPr id="6522" name="Google Shape;6522;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3"/>
          <p:cNvGrpSpPr/>
          <p:nvPr/>
        </p:nvGrpSpPr>
        <p:grpSpPr>
          <a:xfrm>
            <a:off x="5305378" y="2273605"/>
            <a:ext cx="359871" cy="359871"/>
            <a:chOff x="-57570350" y="3982600"/>
            <a:chExt cx="319800" cy="319800"/>
          </a:xfrm>
        </p:grpSpPr>
        <p:sp>
          <p:nvSpPr>
            <p:cNvPr id="6527" name="Google Shape;6527;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3"/>
          <p:cNvGrpSpPr/>
          <p:nvPr/>
        </p:nvGrpSpPr>
        <p:grpSpPr>
          <a:xfrm>
            <a:off x="7520416" y="1376033"/>
            <a:ext cx="314662" cy="358999"/>
            <a:chOff x="-55576850" y="3198125"/>
            <a:chExt cx="279625" cy="319025"/>
          </a:xfrm>
        </p:grpSpPr>
        <p:sp>
          <p:nvSpPr>
            <p:cNvPr id="6532" name="Google Shape;6532;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63"/>
          <p:cNvGrpSpPr/>
          <p:nvPr/>
        </p:nvGrpSpPr>
        <p:grpSpPr>
          <a:xfrm>
            <a:off x="7497812" y="1832009"/>
            <a:ext cx="359871" cy="358324"/>
            <a:chOff x="-55596550" y="3590175"/>
            <a:chExt cx="319800" cy="318425"/>
          </a:xfrm>
        </p:grpSpPr>
        <p:sp>
          <p:nvSpPr>
            <p:cNvPr id="6537" name="Google Shape;6537;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63"/>
          <p:cNvGrpSpPr/>
          <p:nvPr/>
        </p:nvGrpSpPr>
        <p:grpSpPr>
          <a:xfrm>
            <a:off x="7513049" y="2273351"/>
            <a:ext cx="358999" cy="359252"/>
            <a:chOff x="-55595775" y="3982375"/>
            <a:chExt cx="319025" cy="319250"/>
          </a:xfrm>
        </p:grpSpPr>
        <p:sp>
          <p:nvSpPr>
            <p:cNvPr id="6542" name="Google Shape;6542;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63"/>
          <p:cNvGrpSpPr/>
          <p:nvPr/>
        </p:nvGrpSpPr>
        <p:grpSpPr>
          <a:xfrm>
            <a:off x="6170232" y="2731562"/>
            <a:ext cx="358999" cy="358099"/>
            <a:chOff x="-53635375" y="3192625"/>
            <a:chExt cx="319025" cy="318225"/>
          </a:xfrm>
        </p:grpSpPr>
        <p:sp>
          <p:nvSpPr>
            <p:cNvPr id="6549" name="Google Shape;6549;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3"/>
          <p:cNvGrpSpPr/>
          <p:nvPr/>
        </p:nvGrpSpPr>
        <p:grpSpPr>
          <a:xfrm>
            <a:off x="6192401" y="3202536"/>
            <a:ext cx="314662" cy="358999"/>
            <a:chOff x="-53615675" y="3584850"/>
            <a:chExt cx="279625" cy="319025"/>
          </a:xfrm>
        </p:grpSpPr>
        <p:sp>
          <p:nvSpPr>
            <p:cNvPr id="6553" name="Google Shape;6553;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3"/>
          <p:cNvGrpSpPr/>
          <p:nvPr/>
        </p:nvGrpSpPr>
        <p:grpSpPr>
          <a:xfrm>
            <a:off x="6170246" y="3665461"/>
            <a:ext cx="358971" cy="357874"/>
            <a:chOff x="-53634575" y="3976500"/>
            <a:chExt cx="319000" cy="318025"/>
          </a:xfrm>
        </p:grpSpPr>
        <p:sp>
          <p:nvSpPr>
            <p:cNvPr id="6557" name="Google Shape;6557;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63"/>
          <p:cNvGrpSpPr/>
          <p:nvPr/>
        </p:nvGrpSpPr>
        <p:grpSpPr>
          <a:xfrm>
            <a:off x="7965050" y="3208415"/>
            <a:ext cx="314662" cy="358436"/>
            <a:chOff x="-52023900" y="3590075"/>
            <a:chExt cx="279625" cy="318525"/>
          </a:xfrm>
        </p:grpSpPr>
        <p:sp>
          <p:nvSpPr>
            <p:cNvPr id="6566" name="Google Shape;6566;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63"/>
          <p:cNvGrpSpPr/>
          <p:nvPr/>
        </p:nvGrpSpPr>
        <p:grpSpPr>
          <a:xfrm>
            <a:off x="5728292" y="1376934"/>
            <a:ext cx="358971" cy="358971"/>
            <a:chOff x="-57173375" y="3198925"/>
            <a:chExt cx="319000" cy="319000"/>
          </a:xfrm>
        </p:grpSpPr>
        <p:sp>
          <p:nvSpPr>
            <p:cNvPr id="6574" name="Google Shape;6574;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63"/>
          <p:cNvGrpSpPr/>
          <p:nvPr/>
        </p:nvGrpSpPr>
        <p:grpSpPr>
          <a:xfrm>
            <a:off x="5729178" y="1854374"/>
            <a:ext cx="357198" cy="314690"/>
            <a:chOff x="-57176525" y="3610050"/>
            <a:chExt cx="317425" cy="279650"/>
          </a:xfrm>
        </p:grpSpPr>
        <p:sp>
          <p:nvSpPr>
            <p:cNvPr id="6579" name="Google Shape;6579;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63"/>
          <p:cNvGrpSpPr/>
          <p:nvPr/>
        </p:nvGrpSpPr>
        <p:grpSpPr>
          <a:xfrm>
            <a:off x="7939633" y="1376934"/>
            <a:ext cx="358099" cy="356326"/>
            <a:chOff x="-55202750" y="3198925"/>
            <a:chExt cx="318225" cy="316650"/>
          </a:xfrm>
        </p:grpSpPr>
        <p:sp>
          <p:nvSpPr>
            <p:cNvPr id="6585" name="Google Shape;6585;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63"/>
          <p:cNvGrpSpPr/>
          <p:nvPr/>
        </p:nvGrpSpPr>
        <p:grpSpPr>
          <a:xfrm>
            <a:off x="7950267" y="1832234"/>
            <a:ext cx="336830" cy="358099"/>
            <a:chOff x="-55194875" y="3590375"/>
            <a:chExt cx="299325" cy="318225"/>
          </a:xfrm>
        </p:grpSpPr>
        <p:sp>
          <p:nvSpPr>
            <p:cNvPr id="6588" name="Google Shape;6588;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63"/>
          <p:cNvGrpSpPr/>
          <p:nvPr/>
        </p:nvGrpSpPr>
        <p:grpSpPr>
          <a:xfrm>
            <a:off x="7954884" y="2274505"/>
            <a:ext cx="357198" cy="357198"/>
            <a:chOff x="-55203525" y="3983400"/>
            <a:chExt cx="317425" cy="317425"/>
          </a:xfrm>
        </p:grpSpPr>
        <p:sp>
          <p:nvSpPr>
            <p:cNvPr id="6594" name="Google Shape;6594;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3"/>
          <p:cNvGrpSpPr/>
          <p:nvPr/>
        </p:nvGrpSpPr>
        <p:grpSpPr>
          <a:xfrm>
            <a:off x="6621365" y="2731562"/>
            <a:ext cx="335930" cy="358971"/>
            <a:chOff x="-53232900" y="3192625"/>
            <a:chExt cx="298525" cy="319000"/>
          </a:xfrm>
        </p:grpSpPr>
        <p:sp>
          <p:nvSpPr>
            <p:cNvPr id="6598" name="Google Shape;6598;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63"/>
          <p:cNvGrpSpPr/>
          <p:nvPr/>
        </p:nvGrpSpPr>
        <p:grpSpPr>
          <a:xfrm>
            <a:off x="6610731" y="3202536"/>
            <a:ext cx="357198" cy="356326"/>
            <a:chOff x="-53242350" y="3584850"/>
            <a:chExt cx="317425" cy="316650"/>
          </a:xfrm>
        </p:grpSpPr>
        <p:sp>
          <p:nvSpPr>
            <p:cNvPr id="6607" name="Google Shape;6607;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63"/>
          <p:cNvGrpSpPr/>
          <p:nvPr/>
        </p:nvGrpSpPr>
        <p:grpSpPr>
          <a:xfrm>
            <a:off x="6631999" y="3665236"/>
            <a:ext cx="314662" cy="358999"/>
            <a:chOff x="-53224225" y="3976300"/>
            <a:chExt cx="279625" cy="319025"/>
          </a:xfrm>
        </p:grpSpPr>
        <p:sp>
          <p:nvSpPr>
            <p:cNvPr id="6613" name="Google Shape;6613;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63"/>
          <p:cNvGrpSpPr/>
          <p:nvPr/>
        </p:nvGrpSpPr>
        <p:grpSpPr>
          <a:xfrm>
            <a:off x="7942896" y="3672917"/>
            <a:ext cx="358971" cy="358408"/>
            <a:chOff x="-52043575" y="3983125"/>
            <a:chExt cx="319000" cy="318500"/>
          </a:xfrm>
        </p:grpSpPr>
        <p:sp>
          <p:nvSpPr>
            <p:cNvPr id="6621" name="Google Shape;6621;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3"/>
          <p:cNvGrpSpPr/>
          <p:nvPr/>
        </p:nvGrpSpPr>
        <p:grpSpPr>
          <a:xfrm>
            <a:off x="6196836" y="1376934"/>
            <a:ext cx="314662" cy="358971"/>
            <a:chOff x="-56766175" y="3198925"/>
            <a:chExt cx="279625" cy="319000"/>
          </a:xfrm>
        </p:grpSpPr>
        <p:sp>
          <p:nvSpPr>
            <p:cNvPr id="6631" name="Google Shape;6631;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63"/>
          <p:cNvGrpSpPr/>
          <p:nvPr/>
        </p:nvGrpSpPr>
        <p:grpSpPr>
          <a:xfrm>
            <a:off x="6195950" y="1832234"/>
            <a:ext cx="316434" cy="358099"/>
            <a:chOff x="-56766175" y="3590375"/>
            <a:chExt cx="281200" cy="318225"/>
          </a:xfrm>
        </p:grpSpPr>
        <p:sp>
          <p:nvSpPr>
            <p:cNvPr id="6639" name="Google Shape;6639;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6232906" y="2273605"/>
            <a:ext cx="272126" cy="358099"/>
            <a:chOff x="-56747275" y="3982600"/>
            <a:chExt cx="241825" cy="318225"/>
          </a:xfrm>
        </p:grpSpPr>
        <p:sp>
          <p:nvSpPr>
            <p:cNvPr id="6644" name="Google Shape;6644;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63"/>
          <p:cNvGrpSpPr/>
          <p:nvPr/>
        </p:nvGrpSpPr>
        <p:grpSpPr>
          <a:xfrm>
            <a:off x="4840657" y="3215842"/>
            <a:ext cx="358999" cy="342991"/>
            <a:chOff x="-54812875" y="3596675"/>
            <a:chExt cx="319025" cy="304800"/>
          </a:xfrm>
        </p:grpSpPr>
        <p:sp>
          <p:nvSpPr>
            <p:cNvPr id="6652" name="Google Shape;6652;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63"/>
          <p:cNvGrpSpPr/>
          <p:nvPr/>
        </p:nvGrpSpPr>
        <p:grpSpPr>
          <a:xfrm>
            <a:off x="4862826" y="3672326"/>
            <a:ext cx="314662" cy="358099"/>
            <a:chOff x="-54793175" y="3982600"/>
            <a:chExt cx="279625" cy="318225"/>
          </a:xfrm>
        </p:grpSpPr>
        <p:sp>
          <p:nvSpPr>
            <p:cNvPr id="6662" name="Google Shape;6662;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3"/>
          <p:cNvGrpSpPr/>
          <p:nvPr/>
        </p:nvGrpSpPr>
        <p:grpSpPr>
          <a:xfrm>
            <a:off x="7074284" y="2731562"/>
            <a:ext cx="314662" cy="358099"/>
            <a:chOff x="-52832000" y="3192625"/>
            <a:chExt cx="279625" cy="318225"/>
          </a:xfrm>
        </p:grpSpPr>
        <p:sp>
          <p:nvSpPr>
            <p:cNvPr id="6670" name="Google Shape;6670;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3"/>
          <p:cNvGrpSpPr/>
          <p:nvPr/>
        </p:nvGrpSpPr>
        <p:grpSpPr>
          <a:xfrm>
            <a:off x="5760817" y="2272929"/>
            <a:ext cx="323524" cy="358774"/>
            <a:chOff x="-57162350" y="3982000"/>
            <a:chExt cx="287500" cy="318825"/>
          </a:xfrm>
        </p:grpSpPr>
        <p:sp>
          <p:nvSpPr>
            <p:cNvPr id="6679" name="Google Shape;6679;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3"/>
          <p:cNvGrpSpPr/>
          <p:nvPr/>
        </p:nvGrpSpPr>
        <p:grpSpPr>
          <a:xfrm>
            <a:off x="7052130" y="3203436"/>
            <a:ext cx="358971" cy="357198"/>
            <a:chOff x="-52851675" y="3585650"/>
            <a:chExt cx="319000" cy="317425"/>
          </a:xfrm>
        </p:grpSpPr>
        <p:sp>
          <p:nvSpPr>
            <p:cNvPr id="6688" name="Google Shape;6688;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63"/>
          <p:cNvGrpSpPr/>
          <p:nvPr/>
        </p:nvGrpSpPr>
        <p:grpSpPr>
          <a:xfrm>
            <a:off x="7074284" y="3665236"/>
            <a:ext cx="314662" cy="358999"/>
            <a:chOff x="-52832000" y="3976300"/>
            <a:chExt cx="279625" cy="319025"/>
          </a:xfrm>
        </p:grpSpPr>
        <p:sp>
          <p:nvSpPr>
            <p:cNvPr id="6695" name="Google Shape;6695;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3"/>
          <p:cNvGrpSpPr/>
          <p:nvPr/>
        </p:nvGrpSpPr>
        <p:grpSpPr>
          <a:xfrm>
            <a:off x="6191490" y="4119884"/>
            <a:ext cx="316434" cy="358099"/>
            <a:chOff x="-51633225" y="3198925"/>
            <a:chExt cx="281200" cy="318225"/>
          </a:xfrm>
        </p:grpSpPr>
        <p:sp>
          <p:nvSpPr>
            <p:cNvPr id="6701" name="Google Shape;6701;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63"/>
          <p:cNvGrpSpPr/>
          <p:nvPr/>
        </p:nvGrpSpPr>
        <p:grpSpPr>
          <a:xfrm>
            <a:off x="6610314" y="1377806"/>
            <a:ext cx="365188" cy="357226"/>
            <a:chOff x="-56396775" y="3199700"/>
            <a:chExt cx="324525" cy="317450"/>
          </a:xfrm>
        </p:grpSpPr>
        <p:sp>
          <p:nvSpPr>
            <p:cNvPr id="6709" name="Google Shape;6709;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6613408" y="1843740"/>
            <a:ext cx="358999" cy="335958"/>
            <a:chOff x="-56394425" y="3600600"/>
            <a:chExt cx="319025" cy="298550"/>
          </a:xfrm>
        </p:grpSpPr>
        <p:sp>
          <p:nvSpPr>
            <p:cNvPr id="6716" name="Google Shape;6716;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6644175" y="2274505"/>
            <a:ext cx="327068" cy="357198"/>
            <a:chOff x="-56379450" y="3983400"/>
            <a:chExt cx="290650" cy="317425"/>
          </a:xfrm>
        </p:grpSpPr>
        <p:sp>
          <p:nvSpPr>
            <p:cNvPr id="6720" name="Google Shape;6720;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5307879" y="2738651"/>
            <a:ext cx="316434" cy="358971"/>
            <a:chOff x="-54401725" y="3198925"/>
            <a:chExt cx="281200" cy="319000"/>
          </a:xfrm>
        </p:grpSpPr>
        <p:sp>
          <p:nvSpPr>
            <p:cNvPr id="6729" name="Google Shape;6729;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63"/>
          <p:cNvGrpSpPr/>
          <p:nvPr/>
        </p:nvGrpSpPr>
        <p:grpSpPr>
          <a:xfrm>
            <a:off x="5308766" y="3208753"/>
            <a:ext cx="314662" cy="358099"/>
            <a:chOff x="-54401725" y="3590375"/>
            <a:chExt cx="279625" cy="318225"/>
          </a:xfrm>
        </p:grpSpPr>
        <p:sp>
          <p:nvSpPr>
            <p:cNvPr id="6741" name="Google Shape;6741;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5306557" y="3672326"/>
            <a:ext cx="319079" cy="358099"/>
            <a:chOff x="-54403300" y="3982600"/>
            <a:chExt cx="283550" cy="318225"/>
          </a:xfrm>
        </p:grpSpPr>
        <p:sp>
          <p:nvSpPr>
            <p:cNvPr id="6748" name="Google Shape;6748;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63"/>
          <p:cNvGrpSpPr/>
          <p:nvPr/>
        </p:nvGrpSpPr>
        <p:grpSpPr>
          <a:xfrm>
            <a:off x="7493951" y="2733559"/>
            <a:ext cx="356298" cy="356973"/>
            <a:chOff x="-52458650" y="3194400"/>
            <a:chExt cx="316625" cy="317225"/>
          </a:xfrm>
        </p:grpSpPr>
        <p:sp>
          <p:nvSpPr>
            <p:cNvPr id="6754" name="Google Shape;6754;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2" name="Google Shape;6762;p63"/>
          <p:cNvGrpSpPr/>
          <p:nvPr/>
        </p:nvGrpSpPr>
        <p:grpSpPr>
          <a:xfrm>
            <a:off x="4862826" y="2738651"/>
            <a:ext cx="314662" cy="358971"/>
            <a:chOff x="-54793175" y="3198925"/>
            <a:chExt cx="279625" cy="319000"/>
          </a:xfrm>
        </p:grpSpPr>
        <p:sp>
          <p:nvSpPr>
            <p:cNvPr id="6763" name="Google Shape;6763;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63"/>
          <p:cNvGrpSpPr/>
          <p:nvPr/>
        </p:nvGrpSpPr>
        <p:grpSpPr>
          <a:xfrm>
            <a:off x="7503249" y="3202536"/>
            <a:ext cx="337703" cy="357845"/>
            <a:chOff x="-52450000" y="3584850"/>
            <a:chExt cx="300100" cy="318000"/>
          </a:xfrm>
        </p:grpSpPr>
        <p:sp>
          <p:nvSpPr>
            <p:cNvPr id="6771" name="Google Shape;6771;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63"/>
          <p:cNvGrpSpPr/>
          <p:nvPr/>
        </p:nvGrpSpPr>
        <p:grpSpPr>
          <a:xfrm>
            <a:off x="7514769" y="3667009"/>
            <a:ext cx="314662" cy="357226"/>
            <a:chOff x="-52440550" y="3977875"/>
            <a:chExt cx="279625" cy="317450"/>
          </a:xfrm>
        </p:grpSpPr>
        <p:sp>
          <p:nvSpPr>
            <p:cNvPr id="6779" name="Google Shape;6779;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3"/>
          <p:cNvGrpSpPr/>
          <p:nvPr/>
        </p:nvGrpSpPr>
        <p:grpSpPr>
          <a:xfrm>
            <a:off x="6626703" y="4123215"/>
            <a:ext cx="314662" cy="358999"/>
            <a:chOff x="-51623775" y="3584850"/>
            <a:chExt cx="279625" cy="319025"/>
          </a:xfrm>
        </p:grpSpPr>
        <p:sp>
          <p:nvSpPr>
            <p:cNvPr id="6788" name="Google Shape;6788;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98" name="Google Shape;6798;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02"/>
        <p:cNvGrpSpPr/>
        <p:nvPr/>
      </p:nvGrpSpPr>
      <p:grpSpPr>
        <a:xfrm>
          <a:off x="0" y="0"/>
          <a:ext cx="0" cy="0"/>
          <a:chOff x="0" y="0"/>
          <a:chExt cx="0" cy="0"/>
        </a:xfrm>
      </p:grpSpPr>
      <p:grpSp>
        <p:nvGrpSpPr>
          <p:cNvPr id="6803" name="Google Shape;6803;p64"/>
          <p:cNvGrpSpPr/>
          <p:nvPr/>
        </p:nvGrpSpPr>
        <p:grpSpPr>
          <a:xfrm>
            <a:off x="866775" y="1386849"/>
            <a:ext cx="276003" cy="357300"/>
            <a:chOff x="-50469125" y="3183175"/>
            <a:chExt cx="233150" cy="301825"/>
          </a:xfrm>
        </p:grpSpPr>
        <p:sp>
          <p:nvSpPr>
            <p:cNvPr id="6804" name="Google Shape;6804;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7" name="Google Shape;6807;p64"/>
          <p:cNvGrpSpPr/>
          <p:nvPr/>
        </p:nvGrpSpPr>
        <p:grpSpPr>
          <a:xfrm>
            <a:off x="826674" y="1822251"/>
            <a:ext cx="356205" cy="355288"/>
            <a:chOff x="-50504575" y="3550975"/>
            <a:chExt cx="300900" cy="300125"/>
          </a:xfrm>
        </p:grpSpPr>
        <p:sp>
          <p:nvSpPr>
            <p:cNvPr id="6808" name="Google Shape;6808;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64"/>
          <p:cNvGrpSpPr/>
          <p:nvPr/>
        </p:nvGrpSpPr>
        <p:grpSpPr>
          <a:xfrm>
            <a:off x="826674" y="2260493"/>
            <a:ext cx="356205" cy="354341"/>
            <a:chOff x="-50503000" y="3921175"/>
            <a:chExt cx="300900" cy="299325"/>
          </a:xfrm>
        </p:grpSpPr>
        <p:sp>
          <p:nvSpPr>
            <p:cNvPr id="6813" name="Google Shape;6813;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64"/>
          <p:cNvGrpSpPr/>
          <p:nvPr/>
        </p:nvGrpSpPr>
        <p:grpSpPr>
          <a:xfrm>
            <a:off x="3030727" y="1406411"/>
            <a:ext cx="355258" cy="356205"/>
            <a:chOff x="-48630025" y="3199700"/>
            <a:chExt cx="300100" cy="300900"/>
          </a:xfrm>
        </p:grpSpPr>
        <p:sp>
          <p:nvSpPr>
            <p:cNvPr id="6819" name="Google Shape;6819;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4"/>
          <p:cNvGrpSpPr/>
          <p:nvPr/>
        </p:nvGrpSpPr>
        <p:grpSpPr>
          <a:xfrm>
            <a:off x="3030727" y="1843707"/>
            <a:ext cx="355258" cy="355258"/>
            <a:chOff x="-48630025" y="3569100"/>
            <a:chExt cx="300100" cy="300100"/>
          </a:xfrm>
        </p:grpSpPr>
        <p:sp>
          <p:nvSpPr>
            <p:cNvPr id="6823" name="Google Shape;6823;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64"/>
          <p:cNvGrpSpPr/>
          <p:nvPr/>
        </p:nvGrpSpPr>
        <p:grpSpPr>
          <a:xfrm>
            <a:off x="3031201" y="2281003"/>
            <a:ext cx="354311" cy="353394"/>
            <a:chOff x="-48629225" y="3938500"/>
            <a:chExt cx="299300" cy="298525"/>
          </a:xfrm>
        </p:grpSpPr>
        <p:sp>
          <p:nvSpPr>
            <p:cNvPr id="6834" name="Google Shape;6834;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64"/>
          <p:cNvGrpSpPr/>
          <p:nvPr/>
        </p:nvGrpSpPr>
        <p:grpSpPr>
          <a:xfrm>
            <a:off x="1766604" y="2752344"/>
            <a:ext cx="311458" cy="354341"/>
            <a:chOff x="-46762575" y="3200500"/>
            <a:chExt cx="263100" cy="299325"/>
          </a:xfrm>
        </p:grpSpPr>
        <p:sp>
          <p:nvSpPr>
            <p:cNvPr id="6839" name="Google Shape;6839;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64"/>
          <p:cNvGrpSpPr/>
          <p:nvPr/>
        </p:nvGrpSpPr>
        <p:grpSpPr>
          <a:xfrm>
            <a:off x="1744689" y="3211066"/>
            <a:ext cx="355288" cy="312375"/>
            <a:chOff x="-46779900" y="3588000"/>
            <a:chExt cx="300125" cy="263875"/>
          </a:xfrm>
        </p:grpSpPr>
        <p:sp>
          <p:nvSpPr>
            <p:cNvPr id="6845" name="Google Shape;6845;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64"/>
          <p:cNvGrpSpPr/>
          <p:nvPr/>
        </p:nvGrpSpPr>
        <p:grpSpPr>
          <a:xfrm>
            <a:off x="1745162" y="3625988"/>
            <a:ext cx="354341" cy="353394"/>
            <a:chOff x="-46779100" y="3938500"/>
            <a:chExt cx="299325" cy="298525"/>
          </a:xfrm>
        </p:grpSpPr>
        <p:sp>
          <p:nvSpPr>
            <p:cNvPr id="6850" name="Google Shape;6850;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64"/>
          <p:cNvGrpSpPr/>
          <p:nvPr/>
        </p:nvGrpSpPr>
        <p:grpSpPr>
          <a:xfrm>
            <a:off x="3952900" y="2758855"/>
            <a:ext cx="355258" cy="355288"/>
            <a:chOff x="-44924250" y="3206000"/>
            <a:chExt cx="300100" cy="300125"/>
          </a:xfrm>
        </p:grpSpPr>
        <p:sp>
          <p:nvSpPr>
            <p:cNvPr id="6853" name="Google Shape;6853;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64"/>
          <p:cNvGrpSpPr/>
          <p:nvPr/>
        </p:nvGrpSpPr>
        <p:grpSpPr>
          <a:xfrm>
            <a:off x="1267386" y="1386849"/>
            <a:ext cx="355258" cy="355258"/>
            <a:chOff x="-50134375" y="3183175"/>
            <a:chExt cx="300100" cy="300100"/>
          </a:xfrm>
        </p:grpSpPr>
        <p:sp>
          <p:nvSpPr>
            <p:cNvPr id="6859" name="Google Shape;6859;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4"/>
          <p:cNvGrpSpPr/>
          <p:nvPr/>
        </p:nvGrpSpPr>
        <p:grpSpPr>
          <a:xfrm>
            <a:off x="1267386" y="1822251"/>
            <a:ext cx="355258" cy="355288"/>
            <a:chOff x="-50134375" y="3550975"/>
            <a:chExt cx="300100" cy="300125"/>
          </a:xfrm>
        </p:grpSpPr>
        <p:sp>
          <p:nvSpPr>
            <p:cNvPr id="6870" name="Google Shape;6870;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64"/>
          <p:cNvGrpSpPr/>
          <p:nvPr/>
        </p:nvGrpSpPr>
        <p:grpSpPr>
          <a:xfrm>
            <a:off x="1267386" y="2259783"/>
            <a:ext cx="355258" cy="355051"/>
            <a:chOff x="-50134375" y="3920575"/>
            <a:chExt cx="300100" cy="299925"/>
          </a:xfrm>
        </p:grpSpPr>
        <p:sp>
          <p:nvSpPr>
            <p:cNvPr id="6873" name="Google Shape;6873;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64"/>
          <p:cNvGrpSpPr/>
          <p:nvPr/>
        </p:nvGrpSpPr>
        <p:grpSpPr>
          <a:xfrm>
            <a:off x="3478110" y="1407358"/>
            <a:ext cx="357123" cy="355258"/>
            <a:chOff x="-48262200" y="3200500"/>
            <a:chExt cx="301675" cy="300100"/>
          </a:xfrm>
        </p:grpSpPr>
        <p:sp>
          <p:nvSpPr>
            <p:cNvPr id="6877" name="Google Shape;6877;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64"/>
          <p:cNvGrpSpPr/>
          <p:nvPr/>
        </p:nvGrpSpPr>
        <p:grpSpPr>
          <a:xfrm>
            <a:off x="3507483" y="1844447"/>
            <a:ext cx="298377" cy="354519"/>
            <a:chOff x="-48233050" y="3569725"/>
            <a:chExt cx="252050" cy="299475"/>
          </a:xfrm>
        </p:grpSpPr>
        <p:sp>
          <p:nvSpPr>
            <p:cNvPr id="6887" name="Google Shape;6887;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64"/>
          <p:cNvGrpSpPr/>
          <p:nvPr/>
        </p:nvGrpSpPr>
        <p:grpSpPr>
          <a:xfrm>
            <a:off x="3531248" y="2278191"/>
            <a:ext cx="250847" cy="358070"/>
            <a:chOff x="-48216525" y="3936125"/>
            <a:chExt cx="211900" cy="302475"/>
          </a:xfrm>
        </p:grpSpPr>
        <p:sp>
          <p:nvSpPr>
            <p:cNvPr id="6891" name="Google Shape;6891;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4"/>
          <p:cNvGrpSpPr/>
          <p:nvPr/>
        </p:nvGrpSpPr>
        <p:grpSpPr>
          <a:xfrm>
            <a:off x="2186966" y="2753261"/>
            <a:ext cx="355258" cy="355288"/>
            <a:chOff x="-46410500" y="3201275"/>
            <a:chExt cx="300100" cy="300125"/>
          </a:xfrm>
        </p:grpSpPr>
        <p:sp>
          <p:nvSpPr>
            <p:cNvPr id="6896" name="Google Shape;6896;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4"/>
          <p:cNvGrpSpPr/>
          <p:nvPr/>
        </p:nvGrpSpPr>
        <p:grpSpPr>
          <a:xfrm>
            <a:off x="2186966" y="3188692"/>
            <a:ext cx="355258" cy="356205"/>
            <a:chOff x="-46409700" y="3569100"/>
            <a:chExt cx="300100" cy="300900"/>
          </a:xfrm>
        </p:grpSpPr>
        <p:sp>
          <p:nvSpPr>
            <p:cNvPr id="6902" name="Google Shape;6902;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4"/>
          <p:cNvGrpSpPr/>
          <p:nvPr/>
        </p:nvGrpSpPr>
        <p:grpSpPr>
          <a:xfrm>
            <a:off x="2174847" y="3624124"/>
            <a:ext cx="379497" cy="358070"/>
            <a:chOff x="-46422300" y="3936925"/>
            <a:chExt cx="320575" cy="302475"/>
          </a:xfrm>
        </p:grpSpPr>
        <p:sp>
          <p:nvSpPr>
            <p:cNvPr id="6908" name="Google Shape;6908;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64"/>
          <p:cNvGrpSpPr/>
          <p:nvPr/>
        </p:nvGrpSpPr>
        <p:grpSpPr>
          <a:xfrm>
            <a:off x="3952426" y="3178452"/>
            <a:ext cx="356205" cy="355258"/>
            <a:chOff x="-44914800" y="3560450"/>
            <a:chExt cx="300900" cy="300100"/>
          </a:xfrm>
        </p:grpSpPr>
        <p:sp>
          <p:nvSpPr>
            <p:cNvPr id="6911" name="Google Shape;6911;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64"/>
          <p:cNvGrpSpPr/>
          <p:nvPr/>
        </p:nvGrpSpPr>
        <p:grpSpPr>
          <a:xfrm>
            <a:off x="1707478" y="1387086"/>
            <a:ext cx="354311" cy="354104"/>
            <a:chOff x="-49764975" y="3183375"/>
            <a:chExt cx="299300" cy="299125"/>
          </a:xfrm>
        </p:grpSpPr>
        <p:sp>
          <p:nvSpPr>
            <p:cNvPr id="6917" name="Google Shape;6917;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4"/>
          <p:cNvGrpSpPr/>
          <p:nvPr/>
        </p:nvGrpSpPr>
        <p:grpSpPr>
          <a:xfrm>
            <a:off x="1707478" y="1822547"/>
            <a:ext cx="354311" cy="355909"/>
            <a:chOff x="-49764975" y="3551225"/>
            <a:chExt cx="299300" cy="300650"/>
          </a:xfrm>
        </p:grpSpPr>
        <p:sp>
          <p:nvSpPr>
            <p:cNvPr id="6927" name="Google Shape;6927;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64"/>
          <p:cNvGrpSpPr/>
          <p:nvPr/>
        </p:nvGrpSpPr>
        <p:grpSpPr>
          <a:xfrm>
            <a:off x="1705140" y="2259310"/>
            <a:ext cx="358987" cy="355525"/>
            <a:chOff x="-49766550" y="3920175"/>
            <a:chExt cx="303250" cy="300325"/>
          </a:xfrm>
        </p:grpSpPr>
        <p:sp>
          <p:nvSpPr>
            <p:cNvPr id="6939" name="Google Shape;6939;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64"/>
          <p:cNvGrpSpPr/>
          <p:nvPr/>
        </p:nvGrpSpPr>
        <p:grpSpPr>
          <a:xfrm>
            <a:off x="3920671" y="1407358"/>
            <a:ext cx="357123" cy="354341"/>
            <a:chOff x="-47892800" y="3200500"/>
            <a:chExt cx="301675" cy="299325"/>
          </a:xfrm>
        </p:grpSpPr>
        <p:sp>
          <p:nvSpPr>
            <p:cNvPr id="6944" name="Google Shape;6944;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64"/>
          <p:cNvGrpSpPr/>
          <p:nvPr/>
        </p:nvGrpSpPr>
        <p:grpSpPr>
          <a:xfrm>
            <a:off x="3984537" y="1843707"/>
            <a:ext cx="229391" cy="355258"/>
            <a:chOff x="-47839250" y="3569100"/>
            <a:chExt cx="193775" cy="300100"/>
          </a:xfrm>
        </p:grpSpPr>
        <p:sp>
          <p:nvSpPr>
            <p:cNvPr id="6951" name="Google Shape;6951;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4"/>
          <p:cNvGrpSpPr/>
          <p:nvPr/>
        </p:nvGrpSpPr>
        <p:grpSpPr>
          <a:xfrm>
            <a:off x="3921603" y="2280056"/>
            <a:ext cx="355258" cy="356205"/>
            <a:chOff x="-47892800" y="3937700"/>
            <a:chExt cx="300100" cy="300900"/>
          </a:xfrm>
        </p:grpSpPr>
        <p:sp>
          <p:nvSpPr>
            <p:cNvPr id="6958" name="Google Shape;6958;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4"/>
          <p:cNvGrpSpPr/>
          <p:nvPr/>
        </p:nvGrpSpPr>
        <p:grpSpPr>
          <a:xfrm>
            <a:off x="2626898" y="2773770"/>
            <a:ext cx="355258" cy="311458"/>
            <a:chOff x="-46042675" y="3218600"/>
            <a:chExt cx="300100" cy="263100"/>
          </a:xfrm>
        </p:grpSpPr>
        <p:sp>
          <p:nvSpPr>
            <p:cNvPr id="6967" name="Google Shape;6967;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3" name="Google Shape;6973;p64"/>
          <p:cNvGrpSpPr/>
          <p:nvPr/>
        </p:nvGrpSpPr>
        <p:grpSpPr>
          <a:xfrm>
            <a:off x="2626898" y="3188219"/>
            <a:ext cx="355258" cy="323118"/>
            <a:chOff x="-46042675" y="3568700"/>
            <a:chExt cx="300100" cy="272950"/>
          </a:xfrm>
        </p:grpSpPr>
        <p:sp>
          <p:nvSpPr>
            <p:cNvPr id="6974" name="Google Shape;6974;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64"/>
          <p:cNvGrpSpPr/>
          <p:nvPr/>
        </p:nvGrpSpPr>
        <p:grpSpPr>
          <a:xfrm>
            <a:off x="2668849" y="3625189"/>
            <a:ext cx="271357" cy="356057"/>
            <a:chOff x="-46007225" y="3937825"/>
            <a:chExt cx="229225" cy="300775"/>
          </a:xfrm>
        </p:grpSpPr>
        <p:sp>
          <p:nvSpPr>
            <p:cNvPr id="6979" name="Google Shape;6979;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9" name="Google Shape;6989;p64"/>
          <p:cNvGrpSpPr/>
          <p:nvPr/>
        </p:nvGrpSpPr>
        <p:grpSpPr>
          <a:xfrm>
            <a:off x="3974341" y="3615275"/>
            <a:ext cx="312375" cy="357596"/>
            <a:chOff x="-44895900" y="3929450"/>
            <a:chExt cx="263875" cy="302075"/>
          </a:xfrm>
        </p:grpSpPr>
        <p:sp>
          <p:nvSpPr>
            <p:cNvPr id="6990" name="Google Shape;6990;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64"/>
          <p:cNvGrpSpPr/>
          <p:nvPr/>
        </p:nvGrpSpPr>
        <p:grpSpPr>
          <a:xfrm>
            <a:off x="2148160" y="1398036"/>
            <a:ext cx="356205" cy="332885"/>
            <a:chOff x="-49397175" y="3192625"/>
            <a:chExt cx="300900" cy="281200"/>
          </a:xfrm>
        </p:grpSpPr>
        <p:sp>
          <p:nvSpPr>
            <p:cNvPr id="6997" name="Google Shape;6997;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4"/>
          <p:cNvGrpSpPr/>
          <p:nvPr/>
        </p:nvGrpSpPr>
        <p:grpSpPr>
          <a:xfrm>
            <a:off x="2174263" y="1822251"/>
            <a:ext cx="304000" cy="356205"/>
            <a:chOff x="-49375900" y="3550975"/>
            <a:chExt cx="256800" cy="300900"/>
          </a:xfrm>
        </p:grpSpPr>
        <p:sp>
          <p:nvSpPr>
            <p:cNvPr id="7005" name="Google Shape;7005;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4"/>
          <p:cNvGrpSpPr/>
          <p:nvPr/>
        </p:nvGrpSpPr>
        <p:grpSpPr>
          <a:xfrm>
            <a:off x="2169616" y="2259546"/>
            <a:ext cx="313293" cy="356205"/>
            <a:chOff x="-49378250" y="3920375"/>
            <a:chExt cx="264650" cy="300900"/>
          </a:xfrm>
        </p:grpSpPr>
        <p:sp>
          <p:nvSpPr>
            <p:cNvPr id="7017" name="Google Shape;7017;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64"/>
          <p:cNvGrpSpPr/>
          <p:nvPr/>
        </p:nvGrpSpPr>
        <p:grpSpPr>
          <a:xfrm>
            <a:off x="888604" y="2752344"/>
            <a:ext cx="312375" cy="357123"/>
            <a:chOff x="-47505300" y="3200500"/>
            <a:chExt cx="263875" cy="301675"/>
          </a:xfrm>
        </p:grpSpPr>
        <p:sp>
          <p:nvSpPr>
            <p:cNvPr id="7025" name="Google Shape;7025;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4"/>
          <p:cNvGrpSpPr/>
          <p:nvPr/>
        </p:nvGrpSpPr>
        <p:grpSpPr>
          <a:xfrm>
            <a:off x="866704" y="3188692"/>
            <a:ext cx="356176" cy="355051"/>
            <a:chOff x="-47524975" y="3569100"/>
            <a:chExt cx="300875" cy="299925"/>
          </a:xfrm>
        </p:grpSpPr>
        <p:sp>
          <p:nvSpPr>
            <p:cNvPr id="7039" name="Google Shape;7039;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64"/>
          <p:cNvGrpSpPr/>
          <p:nvPr/>
        </p:nvGrpSpPr>
        <p:grpSpPr>
          <a:xfrm>
            <a:off x="867162" y="3667954"/>
            <a:ext cx="355258" cy="270410"/>
            <a:chOff x="-47523400" y="3973950"/>
            <a:chExt cx="300100" cy="228425"/>
          </a:xfrm>
        </p:grpSpPr>
        <p:sp>
          <p:nvSpPr>
            <p:cNvPr id="7045" name="Google Shape;7045;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4"/>
          <p:cNvGrpSpPr/>
          <p:nvPr/>
        </p:nvGrpSpPr>
        <p:grpSpPr>
          <a:xfrm>
            <a:off x="3072283" y="2750953"/>
            <a:ext cx="354341" cy="357596"/>
            <a:chOff x="-45673275" y="3199325"/>
            <a:chExt cx="299325" cy="302075"/>
          </a:xfrm>
        </p:grpSpPr>
        <p:sp>
          <p:nvSpPr>
            <p:cNvPr id="7051" name="Google Shape;7051;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64"/>
          <p:cNvGrpSpPr/>
          <p:nvPr/>
        </p:nvGrpSpPr>
        <p:grpSpPr>
          <a:xfrm>
            <a:off x="3071351" y="3209202"/>
            <a:ext cx="356205" cy="314240"/>
            <a:chOff x="-45674075" y="3586425"/>
            <a:chExt cx="300900" cy="265450"/>
          </a:xfrm>
        </p:grpSpPr>
        <p:sp>
          <p:nvSpPr>
            <p:cNvPr id="7055" name="Google Shape;7055;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64"/>
          <p:cNvGrpSpPr/>
          <p:nvPr/>
        </p:nvGrpSpPr>
        <p:grpSpPr>
          <a:xfrm>
            <a:off x="3072283" y="3625041"/>
            <a:ext cx="354341" cy="356205"/>
            <a:chOff x="-45673275" y="3937700"/>
            <a:chExt cx="299325" cy="300900"/>
          </a:xfrm>
        </p:grpSpPr>
        <p:sp>
          <p:nvSpPr>
            <p:cNvPr id="7058" name="Google Shape;7058;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4" name="Google Shape;7064;p64"/>
          <p:cNvGrpSpPr/>
          <p:nvPr/>
        </p:nvGrpSpPr>
        <p:grpSpPr>
          <a:xfrm>
            <a:off x="2186449" y="4117825"/>
            <a:ext cx="356205" cy="356205"/>
            <a:chOff x="-44512325" y="3176075"/>
            <a:chExt cx="300900" cy="300900"/>
          </a:xfrm>
        </p:grpSpPr>
        <p:sp>
          <p:nvSpPr>
            <p:cNvPr id="7065" name="Google Shape;7065;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64"/>
          <p:cNvGrpSpPr/>
          <p:nvPr/>
        </p:nvGrpSpPr>
        <p:grpSpPr>
          <a:xfrm>
            <a:off x="2589789" y="1386849"/>
            <a:ext cx="354341" cy="354341"/>
            <a:chOff x="-49027775" y="3183175"/>
            <a:chExt cx="299325" cy="299325"/>
          </a:xfrm>
        </p:grpSpPr>
        <p:sp>
          <p:nvSpPr>
            <p:cNvPr id="7069" name="Google Shape;7069;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64"/>
          <p:cNvGrpSpPr/>
          <p:nvPr/>
        </p:nvGrpSpPr>
        <p:grpSpPr>
          <a:xfrm>
            <a:off x="2589330" y="1822251"/>
            <a:ext cx="355258" cy="357152"/>
            <a:chOff x="-49027775" y="3550975"/>
            <a:chExt cx="300100" cy="301700"/>
          </a:xfrm>
        </p:grpSpPr>
        <p:sp>
          <p:nvSpPr>
            <p:cNvPr id="7074" name="Google Shape;7074;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64"/>
          <p:cNvGrpSpPr/>
          <p:nvPr/>
        </p:nvGrpSpPr>
        <p:grpSpPr>
          <a:xfrm>
            <a:off x="2587406" y="2259310"/>
            <a:ext cx="359106" cy="355525"/>
            <a:chOff x="-49031025" y="3920175"/>
            <a:chExt cx="303350" cy="300325"/>
          </a:xfrm>
        </p:grpSpPr>
        <p:sp>
          <p:nvSpPr>
            <p:cNvPr id="7085" name="Google Shape;7085;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64"/>
          <p:cNvGrpSpPr/>
          <p:nvPr/>
        </p:nvGrpSpPr>
        <p:grpSpPr>
          <a:xfrm>
            <a:off x="1303511" y="2752344"/>
            <a:ext cx="356176" cy="354341"/>
            <a:chOff x="-47155575" y="3200500"/>
            <a:chExt cx="300875" cy="299325"/>
          </a:xfrm>
        </p:grpSpPr>
        <p:sp>
          <p:nvSpPr>
            <p:cNvPr id="7092" name="Google Shape;7092;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64"/>
          <p:cNvGrpSpPr/>
          <p:nvPr/>
        </p:nvGrpSpPr>
        <p:grpSpPr>
          <a:xfrm>
            <a:off x="1303970" y="3188692"/>
            <a:ext cx="355258" cy="355258"/>
            <a:chOff x="-47154800" y="3569100"/>
            <a:chExt cx="300100" cy="300100"/>
          </a:xfrm>
        </p:grpSpPr>
        <p:sp>
          <p:nvSpPr>
            <p:cNvPr id="7099" name="Google Shape;7099;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5" name="Google Shape;7105;p64"/>
          <p:cNvGrpSpPr/>
          <p:nvPr/>
        </p:nvGrpSpPr>
        <p:grpSpPr>
          <a:xfrm>
            <a:off x="1304443" y="3626905"/>
            <a:ext cx="354311" cy="353423"/>
            <a:chOff x="-47154000" y="3939275"/>
            <a:chExt cx="299300" cy="298550"/>
          </a:xfrm>
        </p:grpSpPr>
        <p:sp>
          <p:nvSpPr>
            <p:cNvPr id="7106" name="Google Shape;7106;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64"/>
          <p:cNvGrpSpPr/>
          <p:nvPr/>
        </p:nvGrpSpPr>
        <p:grpSpPr>
          <a:xfrm>
            <a:off x="3529733" y="2752344"/>
            <a:ext cx="312375" cy="354341"/>
            <a:chOff x="-45286550" y="3200500"/>
            <a:chExt cx="263875" cy="299325"/>
          </a:xfrm>
        </p:grpSpPr>
        <p:sp>
          <p:nvSpPr>
            <p:cNvPr id="7111" name="Google Shape;7111;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64"/>
          <p:cNvGrpSpPr/>
          <p:nvPr/>
        </p:nvGrpSpPr>
        <p:grpSpPr>
          <a:xfrm>
            <a:off x="3529733" y="3189639"/>
            <a:ext cx="312375" cy="354311"/>
            <a:chOff x="-45286550" y="3569900"/>
            <a:chExt cx="263875" cy="299300"/>
          </a:xfrm>
        </p:grpSpPr>
        <p:sp>
          <p:nvSpPr>
            <p:cNvPr id="7115" name="Google Shape;7115;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64"/>
          <p:cNvGrpSpPr/>
          <p:nvPr/>
        </p:nvGrpSpPr>
        <p:grpSpPr>
          <a:xfrm>
            <a:off x="3540920" y="3625988"/>
            <a:ext cx="290001" cy="355258"/>
            <a:chOff x="-45277900" y="3938500"/>
            <a:chExt cx="244975" cy="300100"/>
          </a:xfrm>
        </p:grpSpPr>
        <p:sp>
          <p:nvSpPr>
            <p:cNvPr id="7122" name="Google Shape;7122;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4"/>
          <p:cNvGrpSpPr/>
          <p:nvPr/>
        </p:nvGrpSpPr>
        <p:grpSpPr>
          <a:xfrm>
            <a:off x="2626869" y="4095090"/>
            <a:ext cx="355258" cy="355258"/>
            <a:chOff x="-44502875" y="3576975"/>
            <a:chExt cx="300100" cy="300100"/>
          </a:xfrm>
        </p:grpSpPr>
        <p:sp>
          <p:nvSpPr>
            <p:cNvPr id="7127" name="Google Shape;7127;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64"/>
          <p:cNvGrpSpPr/>
          <p:nvPr/>
        </p:nvGrpSpPr>
        <p:grpSpPr>
          <a:xfrm>
            <a:off x="4835456" y="1828361"/>
            <a:ext cx="356196" cy="354670"/>
            <a:chOff x="-13946200" y="3647075"/>
            <a:chExt cx="353650" cy="352100"/>
          </a:xfrm>
        </p:grpSpPr>
        <p:sp>
          <p:nvSpPr>
            <p:cNvPr id="7131" name="Google Shape;7131;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64"/>
          <p:cNvGrpSpPr/>
          <p:nvPr/>
        </p:nvGrpSpPr>
        <p:grpSpPr>
          <a:xfrm>
            <a:off x="6618849" y="1387844"/>
            <a:ext cx="357002" cy="354267"/>
            <a:chOff x="-12163025" y="3214275"/>
            <a:chExt cx="354450" cy="351700"/>
          </a:xfrm>
        </p:grpSpPr>
        <p:sp>
          <p:nvSpPr>
            <p:cNvPr id="7138" name="Google Shape;7138;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64"/>
          <p:cNvGrpSpPr/>
          <p:nvPr/>
        </p:nvGrpSpPr>
        <p:grpSpPr>
          <a:xfrm>
            <a:off x="6619629" y="1827581"/>
            <a:ext cx="355441" cy="356232"/>
            <a:chOff x="-12160675" y="3647875"/>
            <a:chExt cx="352900" cy="353650"/>
          </a:xfrm>
        </p:grpSpPr>
        <p:sp>
          <p:nvSpPr>
            <p:cNvPr id="7142" name="Google Shape;7142;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9" name="Google Shape;7149;p64"/>
          <p:cNvGrpSpPr/>
          <p:nvPr/>
        </p:nvGrpSpPr>
        <p:grpSpPr>
          <a:xfrm>
            <a:off x="6630345" y="2272036"/>
            <a:ext cx="354635" cy="356232"/>
            <a:chOff x="-12160675" y="4081850"/>
            <a:chExt cx="352100" cy="353650"/>
          </a:xfrm>
        </p:grpSpPr>
        <p:sp>
          <p:nvSpPr>
            <p:cNvPr id="7150" name="Google Shape;7150;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4"/>
          <p:cNvGrpSpPr/>
          <p:nvPr/>
        </p:nvGrpSpPr>
        <p:grpSpPr>
          <a:xfrm>
            <a:off x="4835311" y="2746480"/>
            <a:ext cx="355416" cy="355652"/>
            <a:chOff x="-10391650" y="3180600"/>
            <a:chExt cx="352875" cy="353075"/>
          </a:xfrm>
        </p:grpSpPr>
        <p:sp>
          <p:nvSpPr>
            <p:cNvPr id="7157" name="Google Shape;7157;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64"/>
          <p:cNvGrpSpPr/>
          <p:nvPr/>
        </p:nvGrpSpPr>
        <p:grpSpPr>
          <a:xfrm>
            <a:off x="4835310" y="3223278"/>
            <a:ext cx="354635" cy="353890"/>
            <a:chOff x="-10390875" y="3616350"/>
            <a:chExt cx="352100" cy="351325"/>
          </a:xfrm>
        </p:grpSpPr>
        <p:sp>
          <p:nvSpPr>
            <p:cNvPr id="7164" name="Google Shape;7164;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7" name="Google Shape;7167;p64"/>
          <p:cNvGrpSpPr/>
          <p:nvPr/>
        </p:nvGrpSpPr>
        <p:grpSpPr>
          <a:xfrm>
            <a:off x="7502285" y="2747943"/>
            <a:ext cx="312585" cy="354670"/>
            <a:chOff x="-10370400" y="4049550"/>
            <a:chExt cx="310350" cy="352100"/>
          </a:xfrm>
        </p:grpSpPr>
        <p:sp>
          <p:nvSpPr>
            <p:cNvPr id="7168" name="Google Shape;7168;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64"/>
          <p:cNvGrpSpPr/>
          <p:nvPr/>
        </p:nvGrpSpPr>
        <p:grpSpPr>
          <a:xfrm>
            <a:off x="6606541" y="2746884"/>
            <a:ext cx="379236" cy="354847"/>
            <a:chOff x="-8674650" y="3210975"/>
            <a:chExt cx="376525" cy="352275"/>
          </a:xfrm>
        </p:grpSpPr>
        <p:sp>
          <p:nvSpPr>
            <p:cNvPr id="7174" name="Google Shape;7174;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64"/>
          <p:cNvGrpSpPr/>
          <p:nvPr/>
        </p:nvGrpSpPr>
        <p:grpSpPr>
          <a:xfrm>
            <a:off x="5278038" y="1828361"/>
            <a:ext cx="356221" cy="354670"/>
            <a:chOff x="-13512225" y="3647075"/>
            <a:chExt cx="353675" cy="352100"/>
          </a:xfrm>
        </p:grpSpPr>
        <p:sp>
          <p:nvSpPr>
            <p:cNvPr id="7181" name="Google Shape;7181;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64"/>
          <p:cNvGrpSpPr/>
          <p:nvPr/>
        </p:nvGrpSpPr>
        <p:grpSpPr>
          <a:xfrm>
            <a:off x="5288351" y="2272427"/>
            <a:ext cx="356221" cy="355451"/>
            <a:chOff x="-13512225" y="4080275"/>
            <a:chExt cx="353675" cy="352875"/>
          </a:xfrm>
        </p:grpSpPr>
        <p:sp>
          <p:nvSpPr>
            <p:cNvPr id="7192" name="Google Shape;7192;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64"/>
          <p:cNvGrpSpPr/>
          <p:nvPr/>
        </p:nvGrpSpPr>
        <p:grpSpPr>
          <a:xfrm>
            <a:off x="7061431" y="1419788"/>
            <a:ext cx="356196" cy="290379"/>
            <a:chOff x="-11728250" y="3245400"/>
            <a:chExt cx="353650" cy="288275"/>
          </a:xfrm>
        </p:grpSpPr>
        <p:sp>
          <p:nvSpPr>
            <p:cNvPr id="7204" name="Google Shape;7204;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9" name="Google Shape;7209;p64"/>
          <p:cNvGrpSpPr/>
          <p:nvPr/>
        </p:nvGrpSpPr>
        <p:grpSpPr>
          <a:xfrm>
            <a:off x="7093939" y="2272427"/>
            <a:ext cx="311804" cy="355451"/>
            <a:chOff x="-11703850" y="4081850"/>
            <a:chExt cx="309575" cy="352875"/>
          </a:xfrm>
        </p:grpSpPr>
        <p:sp>
          <p:nvSpPr>
            <p:cNvPr id="7210" name="Google Shape;7210;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64"/>
          <p:cNvGrpSpPr/>
          <p:nvPr/>
        </p:nvGrpSpPr>
        <p:grpSpPr>
          <a:xfrm>
            <a:off x="5282595" y="2746580"/>
            <a:ext cx="357002" cy="355451"/>
            <a:chOff x="-9958475" y="3180025"/>
            <a:chExt cx="354450" cy="352875"/>
          </a:xfrm>
        </p:grpSpPr>
        <p:sp>
          <p:nvSpPr>
            <p:cNvPr id="7219" name="Google Shape;7219;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64"/>
          <p:cNvGrpSpPr/>
          <p:nvPr/>
        </p:nvGrpSpPr>
        <p:grpSpPr>
          <a:xfrm>
            <a:off x="5291722" y="3222561"/>
            <a:ext cx="337966" cy="355325"/>
            <a:chOff x="-9949025" y="3615575"/>
            <a:chExt cx="335550" cy="352750"/>
          </a:xfrm>
        </p:grpSpPr>
        <p:sp>
          <p:nvSpPr>
            <p:cNvPr id="7223" name="Google Shape;7223;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64"/>
          <p:cNvGrpSpPr/>
          <p:nvPr/>
        </p:nvGrpSpPr>
        <p:grpSpPr>
          <a:xfrm>
            <a:off x="7926568" y="2746067"/>
            <a:ext cx="360175" cy="358423"/>
            <a:chOff x="-9961625" y="4048175"/>
            <a:chExt cx="357600" cy="355825"/>
          </a:xfrm>
        </p:grpSpPr>
        <p:sp>
          <p:nvSpPr>
            <p:cNvPr id="7227" name="Google Shape;7227;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3" name="Google Shape;7233;p64"/>
          <p:cNvGrpSpPr/>
          <p:nvPr/>
        </p:nvGrpSpPr>
        <p:grpSpPr>
          <a:xfrm>
            <a:off x="6613289" y="3221579"/>
            <a:ext cx="364959" cy="357289"/>
            <a:chOff x="-8680950" y="3624225"/>
            <a:chExt cx="362350" cy="354700"/>
          </a:xfrm>
        </p:grpSpPr>
        <p:sp>
          <p:nvSpPr>
            <p:cNvPr id="7234" name="Google Shape;7234;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64"/>
          <p:cNvGrpSpPr/>
          <p:nvPr/>
        </p:nvGrpSpPr>
        <p:grpSpPr>
          <a:xfrm>
            <a:off x="5749533" y="1387239"/>
            <a:ext cx="313365" cy="355476"/>
            <a:chOff x="-13056975" y="3212300"/>
            <a:chExt cx="311125" cy="352900"/>
          </a:xfrm>
        </p:grpSpPr>
        <p:sp>
          <p:nvSpPr>
            <p:cNvPr id="7241" name="Google Shape;7241;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64"/>
          <p:cNvGrpSpPr/>
          <p:nvPr/>
        </p:nvGrpSpPr>
        <p:grpSpPr>
          <a:xfrm>
            <a:off x="5726921" y="1828034"/>
            <a:ext cx="358588" cy="355325"/>
            <a:chOff x="-13077450" y="3647075"/>
            <a:chExt cx="356025" cy="352750"/>
          </a:xfrm>
        </p:grpSpPr>
        <p:sp>
          <p:nvSpPr>
            <p:cNvPr id="7246" name="Google Shape;7246;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64"/>
          <p:cNvGrpSpPr/>
          <p:nvPr/>
        </p:nvGrpSpPr>
        <p:grpSpPr>
          <a:xfrm>
            <a:off x="5738027" y="2271633"/>
            <a:ext cx="357002" cy="357037"/>
            <a:chOff x="-13079025" y="4079475"/>
            <a:chExt cx="354450" cy="354450"/>
          </a:xfrm>
        </p:grpSpPr>
        <p:sp>
          <p:nvSpPr>
            <p:cNvPr id="7250" name="Google Shape;7250;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4" name="Google Shape;7254;p64"/>
          <p:cNvGrpSpPr/>
          <p:nvPr/>
        </p:nvGrpSpPr>
        <p:grpSpPr>
          <a:xfrm>
            <a:off x="7511094" y="1387642"/>
            <a:ext cx="356221" cy="354670"/>
            <a:chOff x="-11292700" y="3213875"/>
            <a:chExt cx="353675" cy="352100"/>
          </a:xfrm>
        </p:grpSpPr>
        <p:sp>
          <p:nvSpPr>
            <p:cNvPr id="7255" name="Google Shape;7255;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64"/>
          <p:cNvGrpSpPr/>
          <p:nvPr/>
        </p:nvGrpSpPr>
        <p:grpSpPr>
          <a:xfrm>
            <a:off x="7505152" y="1827581"/>
            <a:ext cx="368106" cy="356232"/>
            <a:chOff x="-11299000" y="3647875"/>
            <a:chExt cx="365475" cy="353650"/>
          </a:xfrm>
        </p:grpSpPr>
        <p:sp>
          <p:nvSpPr>
            <p:cNvPr id="7263" name="Google Shape;7263;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64"/>
          <p:cNvGrpSpPr/>
          <p:nvPr/>
        </p:nvGrpSpPr>
        <p:grpSpPr>
          <a:xfrm>
            <a:off x="7520614" y="2283532"/>
            <a:ext cx="357808" cy="333240"/>
            <a:chOff x="-11295075" y="4092875"/>
            <a:chExt cx="355250" cy="330825"/>
          </a:xfrm>
        </p:grpSpPr>
        <p:sp>
          <p:nvSpPr>
            <p:cNvPr id="7270" name="Google Shape;7270;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64"/>
          <p:cNvGrpSpPr/>
          <p:nvPr/>
        </p:nvGrpSpPr>
        <p:grpSpPr>
          <a:xfrm>
            <a:off x="5746214" y="2746580"/>
            <a:ext cx="312585" cy="355451"/>
            <a:chOff x="-9500075" y="3180800"/>
            <a:chExt cx="310350" cy="352875"/>
          </a:xfrm>
        </p:grpSpPr>
        <p:sp>
          <p:nvSpPr>
            <p:cNvPr id="7276" name="Google Shape;7276;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4"/>
          <p:cNvGrpSpPr/>
          <p:nvPr/>
        </p:nvGrpSpPr>
        <p:grpSpPr>
          <a:xfrm>
            <a:off x="5724005" y="3222095"/>
            <a:ext cx="356221" cy="356257"/>
            <a:chOff x="-9523700" y="3614000"/>
            <a:chExt cx="353675" cy="353675"/>
          </a:xfrm>
        </p:grpSpPr>
        <p:sp>
          <p:nvSpPr>
            <p:cNvPr id="7286" name="Google Shape;7286;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7508956" y="3244737"/>
            <a:ext cx="356221" cy="354670"/>
            <a:chOff x="-9523700" y="4049550"/>
            <a:chExt cx="353675" cy="352100"/>
          </a:xfrm>
        </p:grpSpPr>
        <p:sp>
          <p:nvSpPr>
            <p:cNvPr id="7296" name="Google Shape;7296;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64"/>
          <p:cNvGrpSpPr/>
          <p:nvPr/>
        </p:nvGrpSpPr>
        <p:grpSpPr>
          <a:xfrm>
            <a:off x="7065071" y="3244710"/>
            <a:ext cx="357002" cy="311029"/>
            <a:chOff x="-8209150" y="3659675"/>
            <a:chExt cx="354450" cy="308775"/>
          </a:xfrm>
        </p:grpSpPr>
        <p:sp>
          <p:nvSpPr>
            <p:cNvPr id="7304" name="Google Shape;7304;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64"/>
          <p:cNvGrpSpPr/>
          <p:nvPr/>
        </p:nvGrpSpPr>
        <p:grpSpPr>
          <a:xfrm>
            <a:off x="6178632" y="2273623"/>
            <a:ext cx="356221" cy="353059"/>
            <a:chOff x="-12643475" y="4081850"/>
            <a:chExt cx="353675" cy="350500"/>
          </a:xfrm>
        </p:grpSpPr>
        <p:sp>
          <p:nvSpPr>
            <p:cNvPr id="7311" name="Google Shape;7311;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5" name="Google Shape;7315;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6" name="Google Shape;7316;p64"/>
          <p:cNvGrpSpPr/>
          <p:nvPr/>
        </p:nvGrpSpPr>
        <p:grpSpPr>
          <a:xfrm>
            <a:off x="7961232" y="2283532"/>
            <a:ext cx="356221" cy="333240"/>
            <a:chOff x="-10858725" y="4092875"/>
            <a:chExt cx="353675" cy="330825"/>
          </a:xfrm>
        </p:grpSpPr>
        <p:sp>
          <p:nvSpPr>
            <p:cNvPr id="7317" name="Google Shape;7317;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64"/>
          <p:cNvGrpSpPr/>
          <p:nvPr/>
        </p:nvGrpSpPr>
        <p:grpSpPr>
          <a:xfrm>
            <a:off x="6219755" y="3222498"/>
            <a:ext cx="252278" cy="355451"/>
            <a:chOff x="-9039300" y="3614000"/>
            <a:chExt cx="250475" cy="352875"/>
          </a:xfrm>
        </p:grpSpPr>
        <p:sp>
          <p:nvSpPr>
            <p:cNvPr id="7324" name="Google Shape;7324;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64"/>
          <p:cNvGrpSpPr/>
          <p:nvPr/>
        </p:nvGrpSpPr>
        <p:grpSpPr>
          <a:xfrm>
            <a:off x="7951721" y="3244737"/>
            <a:ext cx="354635" cy="354670"/>
            <a:chOff x="-9088150" y="4049550"/>
            <a:chExt cx="352100" cy="352100"/>
          </a:xfrm>
        </p:grpSpPr>
        <p:sp>
          <p:nvSpPr>
            <p:cNvPr id="7327" name="Google Shape;7327;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64"/>
          <p:cNvGrpSpPr/>
          <p:nvPr/>
        </p:nvGrpSpPr>
        <p:grpSpPr>
          <a:xfrm>
            <a:off x="7086085" y="2746970"/>
            <a:ext cx="315757" cy="354670"/>
            <a:chOff x="-8191825" y="3174500"/>
            <a:chExt cx="313500" cy="352100"/>
          </a:xfrm>
        </p:grpSpPr>
        <p:sp>
          <p:nvSpPr>
            <p:cNvPr id="7334" name="Google Shape;7334;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64"/>
          <p:cNvGrpSpPr/>
          <p:nvPr/>
        </p:nvGrpSpPr>
        <p:grpSpPr>
          <a:xfrm>
            <a:off x="4835443" y="1387491"/>
            <a:ext cx="356221" cy="354973"/>
            <a:chOff x="-13947000" y="3212800"/>
            <a:chExt cx="353675" cy="352400"/>
          </a:xfrm>
        </p:grpSpPr>
        <p:sp>
          <p:nvSpPr>
            <p:cNvPr id="7338" name="Google Shape;7338;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64"/>
          <p:cNvGrpSpPr/>
          <p:nvPr/>
        </p:nvGrpSpPr>
        <p:grpSpPr>
          <a:xfrm>
            <a:off x="5278038" y="1386849"/>
            <a:ext cx="356221" cy="356257"/>
            <a:chOff x="-13512225" y="3211525"/>
            <a:chExt cx="353675" cy="353675"/>
          </a:xfrm>
        </p:grpSpPr>
        <p:sp>
          <p:nvSpPr>
            <p:cNvPr id="7342" name="Google Shape;7342;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6168320" y="1387239"/>
            <a:ext cx="356221" cy="355476"/>
            <a:chOff x="-12643475" y="3212300"/>
            <a:chExt cx="353675" cy="352900"/>
          </a:xfrm>
        </p:grpSpPr>
        <p:sp>
          <p:nvSpPr>
            <p:cNvPr id="7348" name="Google Shape;7348;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64"/>
          <p:cNvGrpSpPr/>
          <p:nvPr/>
        </p:nvGrpSpPr>
        <p:grpSpPr>
          <a:xfrm>
            <a:off x="6168320" y="1839013"/>
            <a:ext cx="356221" cy="333366"/>
            <a:chOff x="-12643475" y="3657325"/>
            <a:chExt cx="353675" cy="330950"/>
          </a:xfrm>
        </p:grpSpPr>
        <p:sp>
          <p:nvSpPr>
            <p:cNvPr id="7358" name="Google Shape;7358;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64"/>
          <p:cNvGrpSpPr/>
          <p:nvPr/>
        </p:nvGrpSpPr>
        <p:grpSpPr>
          <a:xfrm>
            <a:off x="7951322" y="1387642"/>
            <a:ext cx="355416" cy="354670"/>
            <a:chOff x="-10857925" y="3213875"/>
            <a:chExt cx="352875" cy="352100"/>
          </a:xfrm>
        </p:grpSpPr>
        <p:sp>
          <p:nvSpPr>
            <p:cNvPr id="7365" name="Google Shape;7365;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64"/>
          <p:cNvGrpSpPr/>
          <p:nvPr/>
        </p:nvGrpSpPr>
        <p:grpSpPr>
          <a:xfrm>
            <a:off x="6168237" y="2747071"/>
            <a:ext cx="356096" cy="354469"/>
            <a:chOff x="-9089725" y="3180200"/>
            <a:chExt cx="353550" cy="351900"/>
          </a:xfrm>
        </p:grpSpPr>
        <p:sp>
          <p:nvSpPr>
            <p:cNvPr id="7376" name="Google Shape;7376;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64"/>
          <p:cNvGrpSpPr/>
          <p:nvPr/>
        </p:nvGrpSpPr>
        <p:grpSpPr>
          <a:xfrm>
            <a:off x="7060235" y="1826875"/>
            <a:ext cx="358588" cy="357642"/>
            <a:chOff x="7083760" y="1971660"/>
            <a:chExt cx="358588" cy="357642"/>
          </a:xfrm>
        </p:grpSpPr>
        <p:sp>
          <p:nvSpPr>
            <p:cNvPr id="7379" name="Google Shape;7379;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1" name="Google Shape;7391;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92" name="Google Shape;7392;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96"/>
        <p:cNvGrpSpPr/>
        <p:nvPr/>
      </p:nvGrpSpPr>
      <p:grpSpPr>
        <a:xfrm>
          <a:off x="0" y="0"/>
          <a:ext cx="0" cy="0"/>
          <a:chOff x="0" y="0"/>
          <a:chExt cx="0" cy="0"/>
        </a:xfrm>
      </p:grpSpPr>
      <p:sp>
        <p:nvSpPr>
          <p:cNvPr id="7397" name="Google Shape;7397;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8" name="Google Shape;7398;p65"/>
          <p:cNvGrpSpPr/>
          <p:nvPr/>
        </p:nvGrpSpPr>
        <p:grpSpPr>
          <a:xfrm>
            <a:off x="719610" y="2243507"/>
            <a:ext cx="452798" cy="449473"/>
            <a:chOff x="-21322300" y="3693325"/>
            <a:chExt cx="306400" cy="304150"/>
          </a:xfrm>
        </p:grpSpPr>
        <p:sp>
          <p:nvSpPr>
            <p:cNvPr id="7399" name="Google Shape;7399;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65"/>
          <p:cNvGrpSpPr/>
          <p:nvPr/>
        </p:nvGrpSpPr>
        <p:grpSpPr>
          <a:xfrm>
            <a:off x="719019" y="2810244"/>
            <a:ext cx="453980" cy="422540"/>
            <a:chOff x="-21322300" y="4077125"/>
            <a:chExt cx="307200" cy="285925"/>
          </a:xfrm>
        </p:grpSpPr>
        <p:sp>
          <p:nvSpPr>
            <p:cNvPr id="7404" name="Google Shape;7404;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65"/>
          <p:cNvGrpSpPr/>
          <p:nvPr/>
        </p:nvGrpSpPr>
        <p:grpSpPr>
          <a:xfrm>
            <a:off x="3496195" y="1689128"/>
            <a:ext cx="451653" cy="450212"/>
            <a:chOff x="-19394200" y="3333800"/>
            <a:chExt cx="305625" cy="304650"/>
          </a:xfrm>
        </p:grpSpPr>
        <p:sp>
          <p:nvSpPr>
            <p:cNvPr id="7417" name="Google Shape;7417;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65"/>
          <p:cNvGrpSpPr/>
          <p:nvPr/>
        </p:nvGrpSpPr>
        <p:grpSpPr>
          <a:xfrm>
            <a:off x="3495032" y="2243580"/>
            <a:ext cx="453980" cy="449325"/>
            <a:chOff x="-19396575" y="3708500"/>
            <a:chExt cx="307200" cy="304050"/>
          </a:xfrm>
        </p:grpSpPr>
        <p:sp>
          <p:nvSpPr>
            <p:cNvPr id="7427" name="Google Shape;7427;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65"/>
          <p:cNvGrpSpPr/>
          <p:nvPr/>
        </p:nvGrpSpPr>
        <p:grpSpPr>
          <a:xfrm>
            <a:off x="3489212" y="2796461"/>
            <a:ext cx="465618" cy="450101"/>
            <a:chOff x="-19394200" y="4084200"/>
            <a:chExt cx="315075" cy="304575"/>
          </a:xfrm>
        </p:grpSpPr>
        <p:sp>
          <p:nvSpPr>
            <p:cNvPr id="7431" name="Google Shape;7431;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65"/>
          <p:cNvGrpSpPr/>
          <p:nvPr/>
        </p:nvGrpSpPr>
        <p:grpSpPr>
          <a:xfrm>
            <a:off x="6294923" y="1689001"/>
            <a:ext cx="400447" cy="450470"/>
            <a:chOff x="-17526750" y="3309200"/>
            <a:chExt cx="270975" cy="304825"/>
          </a:xfrm>
        </p:grpSpPr>
        <p:sp>
          <p:nvSpPr>
            <p:cNvPr id="7438" name="Google Shape;7438;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65"/>
          <p:cNvGrpSpPr/>
          <p:nvPr/>
        </p:nvGrpSpPr>
        <p:grpSpPr>
          <a:xfrm>
            <a:off x="6271075" y="2244173"/>
            <a:ext cx="448143" cy="448143"/>
            <a:chOff x="-17542500" y="3684100"/>
            <a:chExt cx="303250" cy="303250"/>
          </a:xfrm>
        </p:grpSpPr>
        <p:sp>
          <p:nvSpPr>
            <p:cNvPr id="7444" name="Google Shape;7444;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5"/>
          <p:cNvGrpSpPr/>
          <p:nvPr/>
        </p:nvGrpSpPr>
        <p:grpSpPr>
          <a:xfrm>
            <a:off x="6270484" y="2810817"/>
            <a:ext cx="449325" cy="421395"/>
            <a:chOff x="-17542500" y="4068450"/>
            <a:chExt cx="304050" cy="285150"/>
          </a:xfrm>
        </p:grpSpPr>
        <p:sp>
          <p:nvSpPr>
            <p:cNvPr id="7452" name="Google Shape;7452;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8" name="Google Shape;7458;p65"/>
          <p:cNvGrpSpPr/>
          <p:nvPr/>
        </p:nvGrpSpPr>
        <p:grpSpPr>
          <a:xfrm>
            <a:off x="3500906" y="3342211"/>
            <a:ext cx="343404" cy="449325"/>
            <a:chOff x="-15652200" y="3335975"/>
            <a:chExt cx="232375" cy="304050"/>
          </a:xfrm>
        </p:grpSpPr>
        <p:sp>
          <p:nvSpPr>
            <p:cNvPr id="7459" name="Google Shape;7459;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65"/>
          <p:cNvGrpSpPr/>
          <p:nvPr/>
        </p:nvGrpSpPr>
        <p:grpSpPr>
          <a:xfrm>
            <a:off x="1274819" y="2243729"/>
            <a:ext cx="449325" cy="449030"/>
            <a:chOff x="-20945825" y="3692175"/>
            <a:chExt cx="304050" cy="303850"/>
          </a:xfrm>
        </p:grpSpPr>
        <p:sp>
          <p:nvSpPr>
            <p:cNvPr id="7469" name="Google Shape;7469;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5"/>
          <p:cNvGrpSpPr/>
          <p:nvPr/>
        </p:nvGrpSpPr>
        <p:grpSpPr>
          <a:xfrm>
            <a:off x="4081644" y="1689848"/>
            <a:ext cx="372516" cy="448771"/>
            <a:chOff x="-18994100" y="3334775"/>
            <a:chExt cx="252075" cy="303675"/>
          </a:xfrm>
        </p:grpSpPr>
        <p:sp>
          <p:nvSpPr>
            <p:cNvPr id="7474" name="Google Shape;7474;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65"/>
          <p:cNvGrpSpPr/>
          <p:nvPr/>
        </p:nvGrpSpPr>
        <p:grpSpPr>
          <a:xfrm>
            <a:off x="4096200" y="2244743"/>
            <a:ext cx="343404" cy="446998"/>
            <a:chOff x="-18983850" y="3710075"/>
            <a:chExt cx="232375" cy="302475"/>
          </a:xfrm>
        </p:grpSpPr>
        <p:sp>
          <p:nvSpPr>
            <p:cNvPr id="7479" name="Google Shape;7479;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65"/>
          <p:cNvGrpSpPr/>
          <p:nvPr/>
        </p:nvGrpSpPr>
        <p:grpSpPr>
          <a:xfrm>
            <a:off x="1274247" y="1689573"/>
            <a:ext cx="450470" cy="449325"/>
            <a:chOff x="-20946600" y="3317850"/>
            <a:chExt cx="304825" cy="304050"/>
          </a:xfrm>
        </p:grpSpPr>
        <p:sp>
          <p:nvSpPr>
            <p:cNvPr id="7484" name="Google Shape;7484;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65"/>
          <p:cNvGrpSpPr/>
          <p:nvPr/>
        </p:nvGrpSpPr>
        <p:grpSpPr>
          <a:xfrm>
            <a:off x="1300422" y="2797442"/>
            <a:ext cx="398119" cy="448143"/>
            <a:chOff x="-20930075" y="4066100"/>
            <a:chExt cx="269400" cy="303250"/>
          </a:xfrm>
        </p:grpSpPr>
        <p:sp>
          <p:nvSpPr>
            <p:cNvPr id="7488" name="Google Shape;7488;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65"/>
          <p:cNvGrpSpPr/>
          <p:nvPr/>
        </p:nvGrpSpPr>
        <p:grpSpPr>
          <a:xfrm>
            <a:off x="4042667" y="2797422"/>
            <a:ext cx="450470" cy="448180"/>
            <a:chOff x="-19020075" y="4084200"/>
            <a:chExt cx="304825" cy="303275"/>
          </a:xfrm>
        </p:grpSpPr>
        <p:sp>
          <p:nvSpPr>
            <p:cNvPr id="7491" name="Google Shape;7491;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5"/>
          <p:cNvGrpSpPr/>
          <p:nvPr/>
        </p:nvGrpSpPr>
        <p:grpSpPr>
          <a:xfrm>
            <a:off x="6859931" y="1689001"/>
            <a:ext cx="396937" cy="450470"/>
            <a:chOff x="-17149475" y="3309200"/>
            <a:chExt cx="268600" cy="304825"/>
          </a:xfrm>
        </p:grpSpPr>
        <p:sp>
          <p:nvSpPr>
            <p:cNvPr id="7501" name="Google Shape;7501;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65"/>
          <p:cNvGrpSpPr/>
          <p:nvPr/>
        </p:nvGrpSpPr>
        <p:grpSpPr>
          <a:xfrm>
            <a:off x="6833737" y="2258120"/>
            <a:ext cx="449325" cy="420249"/>
            <a:chOff x="-17168375" y="3692750"/>
            <a:chExt cx="304050" cy="284375"/>
          </a:xfrm>
        </p:grpSpPr>
        <p:sp>
          <p:nvSpPr>
            <p:cNvPr id="7504" name="Google Shape;7504;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5"/>
          <p:cNvGrpSpPr/>
          <p:nvPr/>
        </p:nvGrpSpPr>
        <p:grpSpPr>
          <a:xfrm>
            <a:off x="6830246" y="2796852"/>
            <a:ext cx="456308" cy="449325"/>
            <a:chOff x="-17170750" y="4058800"/>
            <a:chExt cx="308775" cy="304050"/>
          </a:xfrm>
        </p:grpSpPr>
        <p:sp>
          <p:nvSpPr>
            <p:cNvPr id="7512" name="Google Shape;7512;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65"/>
          <p:cNvGrpSpPr/>
          <p:nvPr/>
        </p:nvGrpSpPr>
        <p:grpSpPr>
          <a:xfrm>
            <a:off x="5692143" y="3343358"/>
            <a:ext cx="450470" cy="446998"/>
            <a:chOff x="-15688425" y="3707725"/>
            <a:chExt cx="304825" cy="302475"/>
          </a:xfrm>
        </p:grpSpPr>
        <p:sp>
          <p:nvSpPr>
            <p:cNvPr id="7530" name="Google Shape;7530;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65"/>
          <p:cNvGrpSpPr/>
          <p:nvPr/>
        </p:nvGrpSpPr>
        <p:grpSpPr>
          <a:xfrm>
            <a:off x="1836300" y="1690441"/>
            <a:ext cx="451653" cy="447589"/>
            <a:chOff x="-20572500" y="3319025"/>
            <a:chExt cx="305625" cy="302875"/>
          </a:xfrm>
        </p:grpSpPr>
        <p:sp>
          <p:nvSpPr>
            <p:cNvPr id="7537" name="Google Shape;7537;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9" name="Google Shape;7539;p65"/>
          <p:cNvGrpSpPr/>
          <p:nvPr/>
        </p:nvGrpSpPr>
        <p:grpSpPr>
          <a:xfrm>
            <a:off x="1837463" y="2305410"/>
            <a:ext cx="449325" cy="325670"/>
            <a:chOff x="-20571700" y="3722875"/>
            <a:chExt cx="304050" cy="220375"/>
          </a:xfrm>
        </p:grpSpPr>
        <p:sp>
          <p:nvSpPr>
            <p:cNvPr id="7540" name="Google Shape;7540;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7" name="Google Shape;7547;p65"/>
          <p:cNvGrpSpPr/>
          <p:nvPr/>
        </p:nvGrpSpPr>
        <p:grpSpPr>
          <a:xfrm>
            <a:off x="1836891" y="2796278"/>
            <a:ext cx="450470" cy="450470"/>
            <a:chOff x="-20571700" y="4066875"/>
            <a:chExt cx="304825" cy="304825"/>
          </a:xfrm>
        </p:grpSpPr>
        <p:sp>
          <p:nvSpPr>
            <p:cNvPr id="7548" name="Google Shape;7548;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65"/>
          <p:cNvGrpSpPr/>
          <p:nvPr/>
        </p:nvGrpSpPr>
        <p:grpSpPr>
          <a:xfrm>
            <a:off x="4603593" y="1688259"/>
            <a:ext cx="453980" cy="451948"/>
            <a:chOff x="-18645175" y="3334200"/>
            <a:chExt cx="307200" cy="305825"/>
          </a:xfrm>
        </p:grpSpPr>
        <p:sp>
          <p:nvSpPr>
            <p:cNvPr id="7555" name="Google Shape;7555;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65"/>
          <p:cNvGrpSpPr/>
          <p:nvPr/>
        </p:nvGrpSpPr>
        <p:grpSpPr>
          <a:xfrm>
            <a:off x="4604184" y="2242989"/>
            <a:ext cx="452798" cy="450507"/>
            <a:chOff x="-18645175" y="3708500"/>
            <a:chExt cx="306400" cy="304850"/>
          </a:xfrm>
        </p:grpSpPr>
        <p:sp>
          <p:nvSpPr>
            <p:cNvPr id="7561" name="Google Shape;7561;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65"/>
          <p:cNvGrpSpPr/>
          <p:nvPr/>
        </p:nvGrpSpPr>
        <p:grpSpPr>
          <a:xfrm>
            <a:off x="4601857" y="2795630"/>
            <a:ext cx="457453" cy="451763"/>
            <a:chOff x="-18647525" y="4082625"/>
            <a:chExt cx="309550" cy="305700"/>
          </a:xfrm>
        </p:grpSpPr>
        <p:sp>
          <p:nvSpPr>
            <p:cNvPr id="7569" name="Google Shape;7569;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5"/>
          <p:cNvGrpSpPr/>
          <p:nvPr/>
        </p:nvGrpSpPr>
        <p:grpSpPr>
          <a:xfrm>
            <a:off x="7412241" y="1689592"/>
            <a:ext cx="395755" cy="449288"/>
            <a:chOff x="-16775350" y="3309200"/>
            <a:chExt cx="267800" cy="304025"/>
          </a:xfrm>
        </p:grpSpPr>
        <p:sp>
          <p:nvSpPr>
            <p:cNvPr id="7574" name="Google Shape;7574;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65"/>
          <p:cNvGrpSpPr/>
          <p:nvPr/>
        </p:nvGrpSpPr>
        <p:grpSpPr>
          <a:xfrm>
            <a:off x="7412241" y="2241827"/>
            <a:ext cx="395755" cy="452835"/>
            <a:chOff x="-16775350" y="3683300"/>
            <a:chExt cx="267800" cy="306425"/>
          </a:xfrm>
        </p:grpSpPr>
        <p:sp>
          <p:nvSpPr>
            <p:cNvPr id="7578" name="Google Shape;7578;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65"/>
          <p:cNvGrpSpPr/>
          <p:nvPr/>
        </p:nvGrpSpPr>
        <p:grpSpPr>
          <a:xfrm>
            <a:off x="7384292" y="2796870"/>
            <a:ext cx="451653" cy="449288"/>
            <a:chOff x="-16794250" y="4058225"/>
            <a:chExt cx="305625" cy="304025"/>
          </a:xfrm>
        </p:grpSpPr>
        <p:sp>
          <p:nvSpPr>
            <p:cNvPr id="7582" name="Google Shape;7582;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1" name="Google Shape;7591;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65"/>
          <p:cNvGrpSpPr/>
          <p:nvPr/>
        </p:nvGrpSpPr>
        <p:grpSpPr>
          <a:xfrm>
            <a:off x="2385709" y="1689573"/>
            <a:ext cx="457453" cy="449325"/>
            <a:chOff x="-20199150" y="3317850"/>
            <a:chExt cx="309550" cy="304050"/>
          </a:xfrm>
        </p:grpSpPr>
        <p:sp>
          <p:nvSpPr>
            <p:cNvPr id="7593" name="Google Shape;7593;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2388036" y="2242861"/>
            <a:ext cx="452798" cy="450766"/>
            <a:chOff x="-20199150" y="3693150"/>
            <a:chExt cx="306400" cy="305025"/>
          </a:xfrm>
        </p:grpSpPr>
        <p:sp>
          <p:nvSpPr>
            <p:cNvPr id="7601" name="Google Shape;7601;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7" name="Google Shape;7607;p65"/>
          <p:cNvGrpSpPr/>
          <p:nvPr/>
        </p:nvGrpSpPr>
        <p:grpSpPr>
          <a:xfrm>
            <a:off x="2388609" y="2795687"/>
            <a:ext cx="451653" cy="451653"/>
            <a:chOff x="-20197575" y="4066875"/>
            <a:chExt cx="305625" cy="305625"/>
          </a:xfrm>
        </p:grpSpPr>
        <p:sp>
          <p:nvSpPr>
            <p:cNvPr id="7608" name="Google Shape;7608;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6" name="Google Shape;7616;p65"/>
          <p:cNvGrpSpPr/>
          <p:nvPr/>
        </p:nvGrpSpPr>
        <p:grpSpPr>
          <a:xfrm>
            <a:off x="5170827" y="1687520"/>
            <a:ext cx="449325" cy="453426"/>
            <a:chOff x="-18271050" y="3333200"/>
            <a:chExt cx="304050" cy="306825"/>
          </a:xfrm>
        </p:grpSpPr>
        <p:sp>
          <p:nvSpPr>
            <p:cNvPr id="7617" name="Google Shape;7617;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5171399" y="2244171"/>
            <a:ext cx="448180" cy="448143"/>
            <a:chOff x="-18270275" y="3710875"/>
            <a:chExt cx="303275" cy="303250"/>
          </a:xfrm>
        </p:grpSpPr>
        <p:sp>
          <p:nvSpPr>
            <p:cNvPr id="7623" name="Google Shape;7623;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65"/>
          <p:cNvGrpSpPr/>
          <p:nvPr/>
        </p:nvGrpSpPr>
        <p:grpSpPr>
          <a:xfrm>
            <a:off x="5224951" y="2797422"/>
            <a:ext cx="341076" cy="448180"/>
            <a:chOff x="-18234025" y="4084200"/>
            <a:chExt cx="230800" cy="303275"/>
          </a:xfrm>
        </p:grpSpPr>
        <p:sp>
          <p:nvSpPr>
            <p:cNvPr id="7630" name="Google Shape;7630;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2337506" y="3341641"/>
            <a:ext cx="449325" cy="450470"/>
            <a:chOff x="-16419350" y="3308400"/>
            <a:chExt cx="304050" cy="304825"/>
          </a:xfrm>
        </p:grpSpPr>
        <p:sp>
          <p:nvSpPr>
            <p:cNvPr id="7634" name="Google Shape;7634;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65"/>
          <p:cNvGrpSpPr/>
          <p:nvPr/>
        </p:nvGrpSpPr>
        <p:grpSpPr>
          <a:xfrm>
            <a:off x="4609062" y="3340423"/>
            <a:ext cx="395755" cy="452872"/>
            <a:chOff x="-16401225" y="3683275"/>
            <a:chExt cx="267800" cy="306450"/>
          </a:xfrm>
        </p:grpSpPr>
        <p:sp>
          <p:nvSpPr>
            <p:cNvPr id="7642" name="Google Shape;7642;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9" name="Google Shape;7649;p65"/>
          <p:cNvGrpSpPr/>
          <p:nvPr/>
        </p:nvGrpSpPr>
        <p:grpSpPr>
          <a:xfrm>
            <a:off x="7974511" y="2797062"/>
            <a:ext cx="450470" cy="448180"/>
            <a:chOff x="-16419350" y="4058200"/>
            <a:chExt cx="304825" cy="303275"/>
          </a:xfrm>
        </p:grpSpPr>
        <p:sp>
          <p:nvSpPr>
            <p:cNvPr id="7650" name="Google Shape;7650;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65"/>
          <p:cNvGrpSpPr/>
          <p:nvPr/>
        </p:nvGrpSpPr>
        <p:grpSpPr>
          <a:xfrm>
            <a:off x="4001398" y="3343080"/>
            <a:ext cx="450507" cy="447589"/>
            <a:chOff x="-15296200" y="3326900"/>
            <a:chExt cx="304850" cy="302875"/>
          </a:xfrm>
        </p:grpSpPr>
        <p:sp>
          <p:nvSpPr>
            <p:cNvPr id="7658" name="Google Shape;7658;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65"/>
          <p:cNvGrpSpPr/>
          <p:nvPr/>
        </p:nvGrpSpPr>
        <p:grpSpPr>
          <a:xfrm>
            <a:off x="2917051" y="1706881"/>
            <a:ext cx="486566" cy="414708"/>
            <a:chOff x="-19835275" y="3330250"/>
            <a:chExt cx="329250" cy="280625"/>
          </a:xfrm>
        </p:grpSpPr>
        <p:sp>
          <p:nvSpPr>
            <p:cNvPr id="7664" name="Google Shape;7664;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65"/>
          <p:cNvGrpSpPr/>
          <p:nvPr/>
        </p:nvGrpSpPr>
        <p:grpSpPr>
          <a:xfrm>
            <a:off x="2935080" y="2243470"/>
            <a:ext cx="450507" cy="449547"/>
            <a:chOff x="-19822675" y="3692750"/>
            <a:chExt cx="304850" cy="304200"/>
          </a:xfrm>
        </p:grpSpPr>
        <p:sp>
          <p:nvSpPr>
            <p:cNvPr id="7668" name="Google Shape;7668;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65"/>
          <p:cNvGrpSpPr/>
          <p:nvPr/>
        </p:nvGrpSpPr>
        <p:grpSpPr>
          <a:xfrm>
            <a:off x="2935672" y="2796278"/>
            <a:ext cx="449325" cy="450470"/>
            <a:chOff x="-19822675" y="4066875"/>
            <a:chExt cx="304050" cy="304825"/>
          </a:xfrm>
        </p:grpSpPr>
        <p:sp>
          <p:nvSpPr>
            <p:cNvPr id="7674" name="Google Shape;7674;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5"/>
          <p:cNvGrpSpPr/>
          <p:nvPr/>
        </p:nvGrpSpPr>
        <p:grpSpPr>
          <a:xfrm>
            <a:off x="5744740" y="1689571"/>
            <a:ext cx="399302" cy="449325"/>
            <a:chOff x="-17878825" y="3334400"/>
            <a:chExt cx="270200" cy="304050"/>
          </a:xfrm>
        </p:grpSpPr>
        <p:sp>
          <p:nvSpPr>
            <p:cNvPr id="7681" name="Google Shape;7681;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65"/>
          <p:cNvGrpSpPr/>
          <p:nvPr/>
        </p:nvGrpSpPr>
        <p:grpSpPr>
          <a:xfrm>
            <a:off x="5718565" y="2242416"/>
            <a:ext cx="451653" cy="451653"/>
            <a:chOff x="-17896150" y="3709300"/>
            <a:chExt cx="305625" cy="305625"/>
          </a:xfrm>
        </p:grpSpPr>
        <p:sp>
          <p:nvSpPr>
            <p:cNvPr id="7689" name="Google Shape;7689;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3" name="Google Shape;7693;p65"/>
          <p:cNvGrpSpPr/>
          <p:nvPr/>
        </p:nvGrpSpPr>
        <p:grpSpPr>
          <a:xfrm>
            <a:off x="5746495" y="2795686"/>
            <a:ext cx="395792" cy="451653"/>
            <a:chOff x="-17878025" y="4082625"/>
            <a:chExt cx="267825" cy="305625"/>
          </a:xfrm>
        </p:grpSpPr>
        <p:sp>
          <p:nvSpPr>
            <p:cNvPr id="7694" name="Google Shape;7694;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65"/>
          <p:cNvGrpSpPr/>
          <p:nvPr/>
        </p:nvGrpSpPr>
        <p:grpSpPr>
          <a:xfrm>
            <a:off x="2890388" y="3355015"/>
            <a:ext cx="450507" cy="423722"/>
            <a:chOff x="-16044450" y="3317850"/>
            <a:chExt cx="304850" cy="286725"/>
          </a:xfrm>
        </p:grpSpPr>
        <p:sp>
          <p:nvSpPr>
            <p:cNvPr id="7702" name="Google Shape;7702;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6" name="Google Shape;7706;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7" name="Google Shape;7707;p65"/>
          <p:cNvGrpSpPr/>
          <p:nvPr/>
        </p:nvGrpSpPr>
        <p:grpSpPr>
          <a:xfrm>
            <a:off x="8012905" y="2243724"/>
            <a:ext cx="373662" cy="449030"/>
            <a:chOff x="-16018450" y="4058400"/>
            <a:chExt cx="252850" cy="303850"/>
          </a:xfrm>
        </p:grpSpPr>
        <p:sp>
          <p:nvSpPr>
            <p:cNvPr id="7708" name="Google Shape;7708;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2" name="Google Shape;7712;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17"/>
        <p:cNvGrpSpPr/>
        <p:nvPr/>
      </p:nvGrpSpPr>
      <p:grpSpPr>
        <a:xfrm>
          <a:off x="0" y="0"/>
          <a:ext cx="0" cy="0"/>
          <a:chOff x="0" y="0"/>
          <a:chExt cx="0" cy="0"/>
        </a:xfrm>
      </p:grpSpPr>
      <p:grpSp>
        <p:nvGrpSpPr>
          <p:cNvPr id="7718" name="Google Shape;7718;p66"/>
          <p:cNvGrpSpPr/>
          <p:nvPr/>
        </p:nvGrpSpPr>
        <p:grpSpPr>
          <a:xfrm>
            <a:off x="829817" y="1689241"/>
            <a:ext cx="442337" cy="419623"/>
            <a:chOff x="-6696925" y="3272575"/>
            <a:chExt cx="307200" cy="291425"/>
          </a:xfrm>
        </p:grpSpPr>
        <p:sp>
          <p:nvSpPr>
            <p:cNvPr id="7719" name="Google Shape;7719;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66"/>
          <p:cNvGrpSpPr/>
          <p:nvPr/>
        </p:nvGrpSpPr>
        <p:grpSpPr>
          <a:xfrm>
            <a:off x="829799" y="2204636"/>
            <a:ext cx="442373" cy="420775"/>
            <a:chOff x="-6690625" y="3631325"/>
            <a:chExt cx="307225" cy="292225"/>
          </a:xfrm>
        </p:grpSpPr>
        <p:sp>
          <p:nvSpPr>
            <p:cNvPr id="7722" name="Google Shape;7722;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66"/>
          <p:cNvGrpSpPr/>
          <p:nvPr/>
        </p:nvGrpSpPr>
        <p:grpSpPr>
          <a:xfrm>
            <a:off x="851921" y="2756972"/>
            <a:ext cx="421927" cy="419371"/>
            <a:chOff x="-6689825" y="3992050"/>
            <a:chExt cx="293025" cy="291250"/>
          </a:xfrm>
        </p:grpSpPr>
        <p:sp>
          <p:nvSpPr>
            <p:cNvPr id="7728" name="Google Shape;7728;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0" name="Google Shape;7740;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1" name="Google Shape;7741;p66"/>
          <p:cNvGrpSpPr/>
          <p:nvPr/>
        </p:nvGrpSpPr>
        <p:grpSpPr>
          <a:xfrm>
            <a:off x="3535232" y="2205192"/>
            <a:ext cx="423043" cy="419659"/>
            <a:chOff x="-4837325" y="3612425"/>
            <a:chExt cx="293800" cy="291450"/>
          </a:xfrm>
        </p:grpSpPr>
        <p:sp>
          <p:nvSpPr>
            <p:cNvPr id="7742" name="Google Shape;7742;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5" name="Google Shape;7745;p66"/>
          <p:cNvGrpSpPr/>
          <p:nvPr/>
        </p:nvGrpSpPr>
        <p:grpSpPr>
          <a:xfrm>
            <a:off x="3548265" y="2756826"/>
            <a:ext cx="420775" cy="419659"/>
            <a:chOff x="-4837325" y="3971575"/>
            <a:chExt cx="292225" cy="291450"/>
          </a:xfrm>
        </p:grpSpPr>
        <p:sp>
          <p:nvSpPr>
            <p:cNvPr id="7746" name="Google Shape;7746;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6"/>
          <p:cNvGrpSpPr/>
          <p:nvPr/>
        </p:nvGrpSpPr>
        <p:grpSpPr>
          <a:xfrm>
            <a:off x="6240279" y="1714185"/>
            <a:ext cx="430998" cy="369730"/>
            <a:chOff x="-3037625" y="3254850"/>
            <a:chExt cx="299325" cy="256775"/>
          </a:xfrm>
        </p:grpSpPr>
        <p:sp>
          <p:nvSpPr>
            <p:cNvPr id="7753" name="Google Shape;7753;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66"/>
          <p:cNvGrpSpPr/>
          <p:nvPr/>
        </p:nvGrpSpPr>
        <p:grpSpPr>
          <a:xfrm>
            <a:off x="6244239" y="2204615"/>
            <a:ext cx="423079" cy="420811"/>
            <a:chOff x="-3031325" y="3597450"/>
            <a:chExt cx="293825" cy="292250"/>
          </a:xfrm>
        </p:grpSpPr>
        <p:sp>
          <p:nvSpPr>
            <p:cNvPr id="7758" name="Google Shape;7758;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66"/>
          <p:cNvGrpSpPr/>
          <p:nvPr/>
        </p:nvGrpSpPr>
        <p:grpSpPr>
          <a:xfrm>
            <a:off x="6256714" y="2781214"/>
            <a:ext cx="421927" cy="370882"/>
            <a:chOff x="-3030525" y="3973150"/>
            <a:chExt cx="293025" cy="257575"/>
          </a:xfrm>
        </p:grpSpPr>
        <p:sp>
          <p:nvSpPr>
            <p:cNvPr id="7763" name="Google Shape;7763;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6"/>
          <p:cNvGrpSpPr/>
          <p:nvPr/>
        </p:nvGrpSpPr>
        <p:grpSpPr>
          <a:xfrm>
            <a:off x="1358307" y="3369426"/>
            <a:ext cx="421927" cy="297195"/>
            <a:chOff x="-1199300" y="3279250"/>
            <a:chExt cx="293025" cy="206400"/>
          </a:xfrm>
        </p:grpSpPr>
        <p:sp>
          <p:nvSpPr>
            <p:cNvPr id="7766" name="Google Shape;7766;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66"/>
          <p:cNvGrpSpPr/>
          <p:nvPr/>
        </p:nvGrpSpPr>
        <p:grpSpPr>
          <a:xfrm>
            <a:off x="1365393" y="1688773"/>
            <a:ext cx="444605" cy="420559"/>
            <a:chOff x="-6338550" y="3272950"/>
            <a:chExt cx="308775" cy="292075"/>
          </a:xfrm>
        </p:grpSpPr>
        <p:sp>
          <p:nvSpPr>
            <p:cNvPr id="7771" name="Google Shape;7771;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66"/>
          <p:cNvGrpSpPr/>
          <p:nvPr/>
        </p:nvGrpSpPr>
        <p:grpSpPr>
          <a:xfrm>
            <a:off x="1376732" y="2205194"/>
            <a:ext cx="421927" cy="419659"/>
            <a:chOff x="-6329100" y="3632100"/>
            <a:chExt cx="293025" cy="291450"/>
          </a:xfrm>
        </p:grpSpPr>
        <p:sp>
          <p:nvSpPr>
            <p:cNvPr id="7775" name="Google Shape;7775;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66"/>
          <p:cNvGrpSpPr/>
          <p:nvPr/>
        </p:nvGrpSpPr>
        <p:grpSpPr>
          <a:xfrm>
            <a:off x="1389783" y="2756828"/>
            <a:ext cx="419623" cy="419659"/>
            <a:chOff x="-6329875" y="3992050"/>
            <a:chExt cx="291425" cy="291450"/>
          </a:xfrm>
        </p:grpSpPr>
        <p:sp>
          <p:nvSpPr>
            <p:cNvPr id="7779" name="Google Shape;7779;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66"/>
          <p:cNvGrpSpPr/>
          <p:nvPr/>
        </p:nvGrpSpPr>
        <p:grpSpPr>
          <a:xfrm>
            <a:off x="4075920" y="1687530"/>
            <a:ext cx="423079" cy="423043"/>
            <a:chOff x="-4478975" y="3251700"/>
            <a:chExt cx="293825" cy="293800"/>
          </a:xfrm>
        </p:grpSpPr>
        <p:sp>
          <p:nvSpPr>
            <p:cNvPr id="7784" name="Google Shape;7784;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7" name="Google Shape;7787;p66"/>
          <p:cNvGrpSpPr/>
          <p:nvPr/>
        </p:nvGrpSpPr>
        <p:grpSpPr>
          <a:xfrm>
            <a:off x="4075920" y="2205192"/>
            <a:ext cx="423079" cy="419659"/>
            <a:chOff x="-4475825" y="3612425"/>
            <a:chExt cx="293825" cy="291450"/>
          </a:xfrm>
        </p:grpSpPr>
        <p:sp>
          <p:nvSpPr>
            <p:cNvPr id="7788" name="Google Shape;7788;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66"/>
          <p:cNvGrpSpPr/>
          <p:nvPr/>
        </p:nvGrpSpPr>
        <p:grpSpPr>
          <a:xfrm>
            <a:off x="4084992" y="2756844"/>
            <a:ext cx="428730" cy="419623"/>
            <a:chOff x="-4480550" y="3970800"/>
            <a:chExt cx="297750" cy="291425"/>
          </a:xfrm>
        </p:grpSpPr>
        <p:sp>
          <p:nvSpPr>
            <p:cNvPr id="7792" name="Google Shape;7792;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6"/>
          <p:cNvGrpSpPr/>
          <p:nvPr/>
        </p:nvGrpSpPr>
        <p:grpSpPr>
          <a:xfrm>
            <a:off x="6788826" y="1689221"/>
            <a:ext cx="415123" cy="419659"/>
            <a:chOff x="-2668225" y="3239075"/>
            <a:chExt cx="288300" cy="291450"/>
          </a:xfrm>
        </p:grpSpPr>
        <p:sp>
          <p:nvSpPr>
            <p:cNvPr id="7795" name="Google Shape;7795;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66"/>
          <p:cNvGrpSpPr/>
          <p:nvPr/>
        </p:nvGrpSpPr>
        <p:grpSpPr>
          <a:xfrm>
            <a:off x="6785982" y="2205191"/>
            <a:ext cx="420811" cy="419659"/>
            <a:chOff x="-2671375" y="3597450"/>
            <a:chExt cx="292250" cy="291450"/>
          </a:xfrm>
        </p:grpSpPr>
        <p:sp>
          <p:nvSpPr>
            <p:cNvPr id="7801" name="Google Shape;7801;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66"/>
          <p:cNvGrpSpPr/>
          <p:nvPr/>
        </p:nvGrpSpPr>
        <p:grpSpPr>
          <a:xfrm>
            <a:off x="6796765" y="2755691"/>
            <a:ext cx="423043" cy="421927"/>
            <a:chOff x="-2670575" y="3956600"/>
            <a:chExt cx="293800" cy="293025"/>
          </a:xfrm>
        </p:grpSpPr>
        <p:sp>
          <p:nvSpPr>
            <p:cNvPr id="7804" name="Google Shape;7804;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66"/>
          <p:cNvGrpSpPr/>
          <p:nvPr/>
        </p:nvGrpSpPr>
        <p:grpSpPr>
          <a:xfrm>
            <a:off x="3054285" y="3311947"/>
            <a:ext cx="426462" cy="418363"/>
            <a:chOff x="-1183550" y="3586525"/>
            <a:chExt cx="296175" cy="290550"/>
          </a:xfrm>
        </p:grpSpPr>
        <p:sp>
          <p:nvSpPr>
            <p:cNvPr id="7809" name="Google Shape;7809;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66"/>
          <p:cNvGrpSpPr/>
          <p:nvPr/>
        </p:nvGrpSpPr>
        <p:grpSpPr>
          <a:xfrm>
            <a:off x="1917896" y="1689799"/>
            <a:ext cx="420811" cy="418507"/>
            <a:chOff x="-5971525" y="3273750"/>
            <a:chExt cx="292250" cy="290650"/>
          </a:xfrm>
        </p:grpSpPr>
        <p:sp>
          <p:nvSpPr>
            <p:cNvPr id="7819" name="Google Shape;7819;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66"/>
          <p:cNvGrpSpPr/>
          <p:nvPr/>
        </p:nvGrpSpPr>
        <p:grpSpPr>
          <a:xfrm>
            <a:off x="1912226" y="2203826"/>
            <a:ext cx="432150" cy="422395"/>
            <a:chOff x="-5974675" y="3632100"/>
            <a:chExt cx="300125" cy="293350"/>
          </a:xfrm>
        </p:grpSpPr>
        <p:sp>
          <p:nvSpPr>
            <p:cNvPr id="7822" name="Google Shape;7822;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66"/>
          <p:cNvGrpSpPr/>
          <p:nvPr/>
        </p:nvGrpSpPr>
        <p:grpSpPr>
          <a:xfrm>
            <a:off x="1942267" y="2755694"/>
            <a:ext cx="395865" cy="421927"/>
            <a:chOff x="-5971525" y="3990475"/>
            <a:chExt cx="274925" cy="293025"/>
          </a:xfrm>
        </p:grpSpPr>
        <p:sp>
          <p:nvSpPr>
            <p:cNvPr id="7826" name="Google Shape;7826;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6"/>
          <p:cNvGrpSpPr/>
          <p:nvPr/>
        </p:nvGrpSpPr>
        <p:grpSpPr>
          <a:xfrm>
            <a:off x="4615473" y="1689798"/>
            <a:ext cx="420775" cy="418507"/>
            <a:chOff x="-4118225" y="3253275"/>
            <a:chExt cx="292225" cy="290650"/>
          </a:xfrm>
        </p:grpSpPr>
        <p:sp>
          <p:nvSpPr>
            <p:cNvPr id="7831" name="Google Shape;7831;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66"/>
          <p:cNvGrpSpPr/>
          <p:nvPr/>
        </p:nvGrpSpPr>
        <p:grpSpPr>
          <a:xfrm>
            <a:off x="4665924" y="2204922"/>
            <a:ext cx="319874" cy="420199"/>
            <a:chOff x="-4082800" y="3612425"/>
            <a:chExt cx="222150" cy="291825"/>
          </a:xfrm>
        </p:grpSpPr>
        <p:sp>
          <p:nvSpPr>
            <p:cNvPr id="7834" name="Google Shape;7834;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6"/>
          <p:cNvGrpSpPr/>
          <p:nvPr/>
        </p:nvGrpSpPr>
        <p:grpSpPr>
          <a:xfrm>
            <a:off x="4627372" y="2769876"/>
            <a:ext cx="420775" cy="393561"/>
            <a:chOff x="-4118225" y="3990475"/>
            <a:chExt cx="292225" cy="273325"/>
          </a:xfrm>
        </p:grpSpPr>
        <p:sp>
          <p:nvSpPr>
            <p:cNvPr id="7838" name="Google Shape;7838;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66"/>
          <p:cNvGrpSpPr/>
          <p:nvPr/>
        </p:nvGrpSpPr>
        <p:grpSpPr>
          <a:xfrm>
            <a:off x="7338026" y="1688087"/>
            <a:ext cx="394713" cy="421927"/>
            <a:chOff x="-2312225" y="3238300"/>
            <a:chExt cx="274125" cy="293025"/>
          </a:xfrm>
        </p:grpSpPr>
        <p:sp>
          <p:nvSpPr>
            <p:cNvPr id="7843" name="Google Shape;7843;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66"/>
          <p:cNvGrpSpPr/>
          <p:nvPr/>
        </p:nvGrpSpPr>
        <p:grpSpPr>
          <a:xfrm>
            <a:off x="7335742" y="2756825"/>
            <a:ext cx="423079" cy="419659"/>
            <a:chOff x="-2310650" y="3958175"/>
            <a:chExt cx="293825" cy="291450"/>
          </a:xfrm>
        </p:grpSpPr>
        <p:sp>
          <p:nvSpPr>
            <p:cNvPr id="7846" name="Google Shape;7846;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66"/>
          <p:cNvGrpSpPr/>
          <p:nvPr/>
        </p:nvGrpSpPr>
        <p:grpSpPr>
          <a:xfrm>
            <a:off x="4702603" y="3308459"/>
            <a:ext cx="424159" cy="419659"/>
            <a:chOff x="-1182750" y="3962900"/>
            <a:chExt cx="294575" cy="291450"/>
          </a:xfrm>
        </p:grpSpPr>
        <p:sp>
          <p:nvSpPr>
            <p:cNvPr id="7849" name="Google Shape;7849;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66"/>
          <p:cNvGrpSpPr/>
          <p:nvPr/>
        </p:nvGrpSpPr>
        <p:grpSpPr>
          <a:xfrm>
            <a:off x="2455739" y="1689223"/>
            <a:ext cx="424195" cy="419659"/>
            <a:chOff x="-5611575" y="3272950"/>
            <a:chExt cx="294600" cy="291450"/>
          </a:xfrm>
        </p:grpSpPr>
        <p:sp>
          <p:nvSpPr>
            <p:cNvPr id="7857" name="Google Shape;7857;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66"/>
          <p:cNvGrpSpPr/>
          <p:nvPr/>
        </p:nvGrpSpPr>
        <p:grpSpPr>
          <a:xfrm>
            <a:off x="2455739" y="2205770"/>
            <a:ext cx="424195" cy="418507"/>
            <a:chOff x="-5613150" y="3632900"/>
            <a:chExt cx="294600" cy="290650"/>
          </a:xfrm>
        </p:grpSpPr>
        <p:sp>
          <p:nvSpPr>
            <p:cNvPr id="7863" name="Google Shape;7863;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66"/>
          <p:cNvGrpSpPr/>
          <p:nvPr/>
        </p:nvGrpSpPr>
        <p:grpSpPr>
          <a:xfrm>
            <a:off x="7324977" y="2153586"/>
            <a:ext cx="420811" cy="522864"/>
            <a:chOff x="-2310650" y="3525775"/>
            <a:chExt cx="292250" cy="363125"/>
          </a:xfrm>
        </p:grpSpPr>
        <p:sp>
          <p:nvSpPr>
            <p:cNvPr id="7866" name="Google Shape;7866;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66"/>
          <p:cNvGrpSpPr/>
          <p:nvPr/>
        </p:nvGrpSpPr>
        <p:grpSpPr>
          <a:xfrm>
            <a:off x="2467638" y="2756270"/>
            <a:ext cx="424195" cy="420775"/>
            <a:chOff x="-5613150" y="3991275"/>
            <a:chExt cx="294600" cy="292225"/>
          </a:xfrm>
        </p:grpSpPr>
        <p:sp>
          <p:nvSpPr>
            <p:cNvPr id="7871" name="Google Shape;7871;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66"/>
          <p:cNvGrpSpPr/>
          <p:nvPr/>
        </p:nvGrpSpPr>
        <p:grpSpPr>
          <a:xfrm>
            <a:off x="5139126" y="1689438"/>
            <a:ext cx="434634" cy="419227"/>
            <a:chOff x="-3768700" y="3253275"/>
            <a:chExt cx="301850" cy="291150"/>
          </a:xfrm>
        </p:grpSpPr>
        <p:sp>
          <p:nvSpPr>
            <p:cNvPr id="7881" name="Google Shape;7881;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6"/>
          <p:cNvGrpSpPr/>
          <p:nvPr/>
        </p:nvGrpSpPr>
        <p:grpSpPr>
          <a:xfrm>
            <a:off x="5143209" y="2217090"/>
            <a:ext cx="426462" cy="395865"/>
            <a:chOff x="-3808700" y="3628950"/>
            <a:chExt cx="296175" cy="274925"/>
          </a:xfrm>
        </p:grpSpPr>
        <p:sp>
          <p:nvSpPr>
            <p:cNvPr id="7885" name="Google Shape;7885;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66"/>
          <p:cNvGrpSpPr/>
          <p:nvPr/>
        </p:nvGrpSpPr>
        <p:grpSpPr>
          <a:xfrm>
            <a:off x="5208420" y="2756412"/>
            <a:ext cx="419443" cy="420487"/>
            <a:chOff x="-3771675" y="3971775"/>
            <a:chExt cx="291300" cy="292025"/>
          </a:xfrm>
        </p:grpSpPr>
        <p:sp>
          <p:nvSpPr>
            <p:cNvPr id="7889" name="Google Shape;7889;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66"/>
          <p:cNvGrpSpPr/>
          <p:nvPr/>
        </p:nvGrpSpPr>
        <p:grpSpPr>
          <a:xfrm>
            <a:off x="7869864" y="1716461"/>
            <a:ext cx="420271" cy="320774"/>
            <a:chOff x="-1951475" y="3273100"/>
            <a:chExt cx="291875" cy="222775"/>
          </a:xfrm>
        </p:grpSpPr>
        <p:sp>
          <p:nvSpPr>
            <p:cNvPr id="7895" name="Google Shape;7895;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66"/>
          <p:cNvGrpSpPr/>
          <p:nvPr/>
        </p:nvGrpSpPr>
        <p:grpSpPr>
          <a:xfrm>
            <a:off x="7867344" y="2205191"/>
            <a:ext cx="425310" cy="419659"/>
            <a:chOff x="-1951475" y="3597450"/>
            <a:chExt cx="295375" cy="291450"/>
          </a:xfrm>
        </p:grpSpPr>
        <p:sp>
          <p:nvSpPr>
            <p:cNvPr id="7899" name="Google Shape;7899;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66"/>
          <p:cNvGrpSpPr/>
          <p:nvPr/>
        </p:nvGrpSpPr>
        <p:grpSpPr>
          <a:xfrm>
            <a:off x="7869595" y="2756825"/>
            <a:ext cx="444605" cy="419659"/>
            <a:chOff x="-1960150" y="3956600"/>
            <a:chExt cx="308775" cy="291450"/>
          </a:xfrm>
        </p:grpSpPr>
        <p:sp>
          <p:nvSpPr>
            <p:cNvPr id="7904" name="Google Shape;7904;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6" name="Google Shape;7906;p66"/>
          <p:cNvGrpSpPr/>
          <p:nvPr/>
        </p:nvGrpSpPr>
        <p:grpSpPr>
          <a:xfrm>
            <a:off x="1923633" y="3307636"/>
            <a:ext cx="420775" cy="420775"/>
            <a:chOff x="-804700" y="3226500"/>
            <a:chExt cx="292225" cy="292225"/>
          </a:xfrm>
        </p:grpSpPr>
        <p:sp>
          <p:nvSpPr>
            <p:cNvPr id="7907" name="Google Shape;7907;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6"/>
          <p:cNvGrpSpPr/>
          <p:nvPr/>
        </p:nvGrpSpPr>
        <p:grpSpPr>
          <a:xfrm>
            <a:off x="3003724" y="1688647"/>
            <a:ext cx="420775" cy="420811"/>
            <a:chOff x="-5251625" y="3272950"/>
            <a:chExt cx="292225" cy="292250"/>
          </a:xfrm>
        </p:grpSpPr>
        <p:sp>
          <p:nvSpPr>
            <p:cNvPr id="7915" name="Google Shape;7915;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66"/>
          <p:cNvGrpSpPr/>
          <p:nvPr/>
        </p:nvGrpSpPr>
        <p:grpSpPr>
          <a:xfrm>
            <a:off x="3000322" y="2204348"/>
            <a:ext cx="427578" cy="421351"/>
            <a:chOff x="-5254775" y="3631325"/>
            <a:chExt cx="296950" cy="292625"/>
          </a:xfrm>
        </p:grpSpPr>
        <p:sp>
          <p:nvSpPr>
            <p:cNvPr id="7919" name="Google Shape;7919;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66"/>
          <p:cNvGrpSpPr/>
          <p:nvPr/>
        </p:nvGrpSpPr>
        <p:grpSpPr>
          <a:xfrm>
            <a:off x="3016181" y="2756270"/>
            <a:ext cx="419659" cy="420775"/>
            <a:chOff x="-5251625" y="3991275"/>
            <a:chExt cx="291450" cy="292225"/>
          </a:xfrm>
        </p:grpSpPr>
        <p:sp>
          <p:nvSpPr>
            <p:cNvPr id="7927" name="Google Shape;7927;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66"/>
          <p:cNvGrpSpPr/>
          <p:nvPr/>
        </p:nvGrpSpPr>
        <p:grpSpPr>
          <a:xfrm>
            <a:off x="5756763" y="1689240"/>
            <a:ext cx="319874" cy="419623"/>
            <a:chOff x="-3365275" y="3253275"/>
            <a:chExt cx="222150" cy="291425"/>
          </a:xfrm>
        </p:grpSpPr>
        <p:sp>
          <p:nvSpPr>
            <p:cNvPr id="7933" name="Google Shape;7933;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66"/>
          <p:cNvGrpSpPr/>
          <p:nvPr/>
        </p:nvGrpSpPr>
        <p:grpSpPr>
          <a:xfrm>
            <a:off x="5730701" y="2204058"/>
            <a:ext cx="371998" cy="421927"/>
            <a:chOff x="-3383375" y="3611625"/>
            <a:chExt cx="258350" cy="293025"/>
          </a:xfrm>
        </p:grpSpPr>
        <p:sp>
          <p:nvSpPr>
            <p:cNvPr id="7936" name="Google Shape;7936;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66"/>
          <p:cNvGrpSpPr/>
          <p:nvPr/>
        </p:nvGrpSpPr>
        <p:grpSpPr>
          <a:xfrm>
            <a:off x="5793050" y="2756826"/>
            <a:ext cx="271097" cy="419659"/>
            <a:chOff x="-3347950" y="3971575"/>
            <a:chExt cx="188275" cy="291450"/>
          </a:xfrm>
        </p:grpSpPr>
        <p:sp>
          <p:nvSpPr>
            <p:cNvPr id="7939" name="Google Shape;7939;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66"/>
          <p:cNvGrpSpPr/>
          <p:nvPr/>
        </p:nvGrpSpPr>
        <p:grpSpPr>
          <a:xfrm>
            <a:off x="842909" y="3307061"/>
            <a:ext cx="371998" cy="421927"/>
            <a:chOff x="-1575775" y="3238300"/>
            <a:chExt cx="258350" cy="293025"/>
          </a:xfrm>
        </p:grpSpPr>
        <p:sp>
          <p:nvSpPr>
            <p:cNvPr id="7943" name="Google Shape;7943;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66"/>
          <p:cNvGrpSpPr/>
          <p:nvPr/>
        </p:nvGrpSpPr>
        <p:grpSpPr>
          <a:xfrm>
            <a:off x="2487807" y="3309051"/>
            <a:ext cx="423079" cy="424159"/>
            <a:chOff x="-1591550" y="3597475"/>
            <a:chExt cx="293825" cy="294575"/>
          </a:xfrm>
        </p:grpSpPr>
        <p:sp>
          <p:nvSpPr>
            <p:cNvPr id="7949" name="Google Shape;7949;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6"/>
          <p:cNvGrpSpPr/>
          <p:nvPr/>
        </p:nvGrpSpPr>
        <p:grpSpPr>
          <a:xfrm>
            <a:off x="4137277" y="3318663"/>
            <a:ext cx="421927" cy="399248"/>
            <a:chOff x="-1592325" y="3957400"/>
            <a:chExt cx="293025" cy="277275"/>
          </a:xfrm>
        </p:grpSpPr>
        <p:sp>
          <p:nvSpPr>
            <p:cNvPr id="7953" name="Google Shape;7953;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66"/>
          <p:cNvGrpSpPr/>
          <p:nvPr/>
        </p:nvGrpSpPr>
        <p:grpSpPr>
          <a:xfrm>
            <a:off x="3624147" y="3310744"/>
            <a:ext cx="369730" cy="420775"/>
            <a:chOff x="-778700" y="3612425"/>
            <a:chExt cx="256775" cy="292225"/>
          </a:xfrm>
        </p:grpSpPr>
        <p:sp>
          <p:nvSpPr>
            <p:cNvPr id="7958" name="Google Shape;7958;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66"/>
          <p:cNvGrpSpPr/>
          <p:nvPr/>
        </p:nvGrpSpPr>
        <p:grpSpPr>
          <a:xfrm>
            <a:off x="6095649" y="3828305"/>
            <a:ext cx="340731" cy="387641"/>
            <a:chOff x="7728464" y="1561258"/>
            <a:chExt cx="349719" cy="397866"/>
          </a:xfrm>
        </p:grpSpPr>
        <p:sp>
          <p:nvSpPr>
            <p:cNvPr id="7965" name="Google Shape;7965;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66"/>
          <p:cNvGrpSpPr/>
          <p:nvPr/>
        </p:nvGrpSpPr>
        <p:grpSpPr>
          <a:xfrm>
            <a:off x="4018617" y="3828305"/>
            <a:ext cx="387681" cy="387641"/>
            <a:chOff x="5611350" y="1561258"/>
            <a:chExt cx="397907" cy="397866"/>
          </a:xfrm>
        </p:grpSpPr>
        <p:sp>
          <p:nvSpPr>
            <p:cNvPr id="7968" name="Google Shape;7968;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6"/>
          <p:cNvGrpSpPr/>
          <p:nvPr/>
        </p:nvGrpSpPr>
        <p:grpSpPr>
          <a:xfrm>
            <a:off x="4537903" y="3925571"/>
            <a:ext cx="387610" cy="193109"/>
            <a:chOff x="6140660" y="1661097"/>
            <a:chExt cx="397835" cy="198202"/>
          </a:xfrm>
        </p:grpSpPr>
        <p:sp>
          <p:nvSpPr>
            <p:cNvPr id="7973" name="Google Shape;7973;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66"/>
          <p:cNvGrpSpPr/>
          <p:nvPr/>
        </p:nvGrpSpPr>
        <p:grpSpPr>
          <a:xfrm>
            <a:off x="5057118" y="3828305"/>
            <a:ext cx="387681" cy="387641"/>
            <a:chOff x="6669907" y="1561258"/>
            <a:chExt cx="397907" cy="397866"/>
          </a:xfrm>
        </p:grpSpPr>
        <p:sp>
          <p:nvSpPr>
            <p:cNvPr id="7978" name="Google Shape;7978;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3" name="Google Shape;7983;p66"/>
          <p:cNvGrpSpPr/>
          <p:nvPr/>
        </p:nvGrpSpPr>
        <p:grpSpPr>
          <a:xfrm>
            <a:off x="1942348" y="3885842"/>
            <a:ext cx="387681" cy="272572"/>
            <a:chOff x="3386036" y="1746339"/>
            <a:chExt cx="397907" cy="279762"/>
          </a:xfrm>
        </p:grpSpPr>
        <p:sp>
          <p:nvSpPr>
            <p:cNvPr id="7984" name="Google Shape;7984;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66"/>
          <p:cNvGrpSpPr/>
          <p:nvPr/>
        </p:nvGrpSpPr>
        <p:grpSpPr>
          <a:xfrm>
            <a:off x="2980045" y="3828288"/>
            <a:ext cx="387681" cy="387681"/>
            <a:chOff x="4417380" y="1687279"/>
            <a:chExt cx="397907" cy="397907"/>
          </a:xfrm>
        </p:grpSpPr>
        <p:sp>
          <p:nvSpPr>
            <p:cNvPr id="7987" name="Google Shape;7987;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9" name="Google Shape;7989;p66"/>
          <p:cNvGrpSpPr/>
          <p:nvPr/>
        </p:nvGrpSpPr>
        <p:grpSpPr>
          <a:xfrm>
            <a:off x="7926526" y="3308537"/>
            <a:ext cx="387661" cy="387661"/>
            <a:chOff x="2869999" y="1687279"/>
            <a:chExt cx="397887" cy="397887"/>
          </a:xfrm>
        </p:grpSpPr>
        <p:sp>
          <p:nvSpPr>
            <p:cNvPr id="7990" name="Google Shape;7990;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2461634" y="3828664"/>
            <a:ext cx="386807" cy="386929"/>
            <a:chOff x="3902887" y="1687655"/>
            <a:chExt cx="397010" cy="397135"/>
          </a:xfrm>
        </p:grpSpPr>
        <p:sp>
          <p:nvSpPr>
            <p:cNvPr id="7993" name="Google Shape;7993;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5" name="Google Shape;7995;p66"/>
          <p:cNvGrpSpPr/>
          <p:nvPr/>
        </p:nvGrpSpPr>
        <p:grpSpPr>
          <a:xfrm>
            <a:off x="3499331" y="3828344"/>
            <a:ext cx="387681" cy="387681"/>
            <a:chOff x="4933458" y="1687279"/>
            <a:chExt cx="397907" cy="397907"/>
          </a:xfrm>
        </p:grpSpPr>
        <p:sp>
          <p:nvSpPr>
            <p:cNvPr id="7996" name="Google Shape;7996;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66"/>
          <p:cNvGrpSpPr/>
          <p:nvPr/>
        </p:nvGrpSpPr>
        <p:grpSpPr>
          <a:xfrm>
            <a:off x="5273586" y="3308775"/>
            <a:ext cx="387681" cy="387661"/>
            <a:chOff x="266768" y="1721375"/>
            <a:chExt cx="397907" cy="397887"/>
          </a:xfrm>
        </p:grpSpPr>
        <p:sp>
          <p:nvSpPr>
            <p:cNvPr id="7999" name="Google Shape;7999;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1" name="Google Shape;8001;p66"/>
          <p:cNvGrpSpPr/>
          <p:nvPr/>
        </p:nvGrpSpPr>
        <p:grpSpPr>
          <a:xfrm>
            <a:off x="7395588" y="3308924"/>
            <a:ext cx="387539" cy="386888"/>
            <a:chOff x="2408992" y="1722875"/>
            <a:chExt cx="397761" cy="397093"/>
          </a:xfrm>
        </p:grpSpPr>
        <p:sp>
          <p:nvSpPr>
            <p:cNvPr id="8002" name="Google Shape;8002;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66"/>
          <p:cNvGrpSpPr/>
          <p:nvPr/>
        </p:nvGrpSpPr>
        <p:grpSpPr>
          <a:xfrm>
            <a:off x="5576404" y="3828305"/>
            <a:ext cx="387641" cy="387641"/>
            <a:chOff x="7199196" y="1561258"/>
            <a:chExt cx="397866" cy="397866"/>
          </a:xfrm>
        </p:grpSpPr>
        <p:sp>
          <p:nvSpPr>
            <p:cNvPr id="8005" name="Google Shape;8005;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66"/>
          <p:cNvGrpSpPr/>
          <p:nvPr/>
        </p:nvGrpSpPr>
        <p:grpSpPr>
          <a:xfrm>
            <a:off x="6332282" y="3308537"/>
            <a:ext cx="387661" cy="387661"/>
            <a:chOff x="1379798" y="1723250"/>
            <a:chExt cx="397887" cy="397887"/>
          </a:xfrm>
        </p:grpSpPr>
        <p:sp>
          <p:nvSpPr>
            <p:cNvPr id="8009" name="Google Shape;8009;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66"/>
          <p:cNvGrpSpPr/>
          <p:nvPr/>
        </p:nvGrpSpPr>
        <p:grpSpPr>
          <a:xfrm>
            <a:off x="5801242" y="3308537"/>
            <a:ext cx="387641" cy="387661"/>
            <a:chOff x="864491" y="1723250"/>
            <a:chExt cx="397866" cy="397887"/>
          </a:xfrm>
        </p:grpSpPr>
        <p:sp>
          <p:nvSpPr>
            <p:cNvPr id="8014" name="Google Shape;8014;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7" name="Google Shape;8017;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8" name="Google Shape;8018;p66"/>
          <p:cNvGrpSpPr/>
          <p:nvPr/>
        </p:nvGrpSpPr>
        <p:grpSpPr>
          <a:xfrm>
            <a:off x="6568070" y="3827060"/>
            <a:ext cx="388966" cy="388966"/>
            <a:chOff x="1190625" y="238125"/>
            <a:chExt cx="5235075" cy="5235075"/>
          </a:xfrm>
        </p:grpSpPr>
        <p:sp>
          <p:nvSpPr>
            <p:cNvPr id="8019" name="Google Shape;8019;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1" name="Google Shape;8021;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025"/>
        <p:cNvGrpSpPr/>
        <p:nvPr/>
      </p:nvGrpSpPr>
      <p:grpSpPr>
        <a:xfrm>
          <a:off x="0" y="0"/>
          <a:ext cx="0" cy="0"/>
          <a:chOff x="0" y="0"/>
          <a:chExt cx="0" cy="0"/>
        </a:xfrm>
      </p:grpSpPr>
      <p:grpSp>
        <p:nvGrpSpPr>
          <p:cNvPr id="8026" name="Google Shape;8026;p67"/>
          <p:cNvGrpSpPr/>
          <p:nvPr/>
        </p:nvGrpSpPr>
        <p:grpSpPr>
          <a:xfrm>
            <a:off x="941736" y="1559475"/>
            <a:ext cx="2625261" cy="2600383"/>
            <a:chOff x="941736" y="1559475"/>
            <a:chExt cx="2625261" cy="2600383"/>
          </a:xfrm>
        </p:grpSpPr>
        <p:sp>
          <p:nvSpPr>
            <p:cNvPr id="8027" name="Google Shape;8027;p67"/>
            <p:cNvSpPr/>
            <p:nvPr/>
          </p:nvSpPr>
          <p:spPr>
            <a:xfrm>
              <a:off x="1892100"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7"/>
            <p:cNvSpPr/>
            <p:nvPr/>
          </p:nvSpPr>
          <p:spPr>
            <a:xfrm>
              <a:off x="2842399"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7"/>
            <p:cNvSpPr/>
            <p:nvPr/>
          </p:nvSpPr>
          <p:spPr>
            <a:xfrm>
              <a:off x="941839"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0" name="Google Shape;8030;p67"/>
            <p:cNvGrpSpPr/>
            <p:nvPr/>
          </p:nvGrpSpPr>
          <p:grpSpPr>
            <a:xfrm>
              <a:off x="3108346" y="3616099"/>
              <a:ext cx="197356" cy="197404"/>
              <a:chOff x="4456875" y="1435075"/>
              <a:chExt cx="481825" cy="481825"/>
            </a:xfrm>
          </p:grpSpPr>
          <p:sp>
            <p:nvSpPr>
              <p:cNvPr id="8031" name="Google Shape;8031;p6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2" name="Google Shape;8032;p6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3" name="Google Shape;8033;p6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4" name="Google Shape;8034;p6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5" name="Google Shape;8035;p6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6" name="Google Shape;8036;p6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7" name="Google Shape;8037;p6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8" name="Google Shape;8038;p6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39" name="Google Shape;8039;p6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0" name="Google Shape;8040;p6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1" name="Google Shape;8041;p6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2" name="Google Shape;8042;p6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3" name="Google Shape;8043;p6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4" name="Google Shape;8044;p6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5" name="Google Shape;8045;p6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6" name="Google Shape;8046;p6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7" name="Google Shape;8047;p6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8" name="Google Shape;8048;p6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49" name="Google Shape;8049;p6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0" name="Google Shape;8050;p67"/>
            <p:cNvGrpSpPr/>
            <p:nvPr/>
          </p:nvGrpSpPr>
          <p:grpSpPr>
            <a:xfrm>
              <a:off x="1203576" y="3616094"/>
              <a:ext cx="199291" cy="197414"/>
              <a:chOff x="5049725" y="1435050"/>
              <a:chExt cx="486550" cy="481850"/>
            </a:xfrm>
          </p:grpSpPr>
          <p:sp>
            <p:nvSpPr>
              <p:cNvPr id="8051" name="Google Shape;8051;p6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2" name="Google Shape;8052;p6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3" name="Google Shape;8053;p6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4" name="Google Shape;8054;p6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055" name="Google Shape;8055;p67"/>
            <p:cNvGrpSpPr/>
            <p:nvPr/>
          </p:nvGrpSpPr>
          <p:grpSpPr>
            <a:xfrm>
              <a:off x="2157372" y="3617981"/>
              <a:ext cx="193649" cy="193696"/>
              <a:chOff x="6239925" y="2032450"/>
              <a:chExt cx="472775" cy="472775"/>
            </a:xfrm>
          </p:grpSpPr>
          <p:sp>
            <p:nvSpPr>
              <p:cNvPr id="8056" name="Google Shape;8056;p6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57" name="Google Shape;8057;p6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58" name="Google Shape;8058;p67"/>
            <p:cNvSpPr/>
            <p:nvPr/>
          </p:nvSpPr>
          <p:spPr>
            <a:xfrm>
              <a:off x="941839"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9" name="Google Shape;8059;p67"/>
            <p:cNvGrpSpPr/>
            <p:nvPr/>
          </p:nvGrpSpPr>
          <p:grpSpPr>
            <a:xfrm>
              <a:off x="1206338" y="1620834"/>
              <a:ext cx="197386" cy="197404"/>
              <a:chOff x="2685825" y="840375"/>
              <a:chExt cx="481900" cy="481825"/>
            </a:xfrm>
          </p:grpSpPr>
          <p:sp>
            <p:nvSpPr>
              <p:cNvPr id="8060" name="Google Shape;8060;p6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1" name="Google Shape;8061;p6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2" name="Google Shape;8062;p67"/>
            <p:cNvSpPr/>
            <p:nvPr/>
          </p:nvSpPr>
          <p:spPr>
            <a:xfrm>
              <a:off x="1892100"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3" name="Google Shape;8063;p67"/>
            <p:cNvGrpSpPr/>
            <p:nvPr/>
          </p:nvGrpSpPr>
          <p:grpSpPr>
            <a:xfrm>
              <a:off x="2152267" y="1620650"/>
              <a:ext cx="203858" cy="197772"/>
              <a:chOff x="3270675" y="841800"/>
              <a:chExt cx="497700" cy="482725"/>
            </a:xfrm>
          </p:grpSpPr>
          <p:sp>
            <p:nvSpPr>
              <p:cNvPr id="8064" name="Google Shape;8064;p6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5" name="Google Shape;8065;p6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66" name="Google Shape;8066;p6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67" name="Google Shape;8067;p67"/>
            <p:cNvSpPr/>
            <p:nvPr/>
          </p:nvSpPr>
          <p:spPr>
            <a:xfrm>
              <a:off x="2842399"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8" name="Google Shape;8068;p67"/>
            <p:cNvGrpSpPr/>
            <p:nvPr/>
          </p:nvGrpSpPr>
          <p:grpSpPr>
            <a:xfrm>
              <a:off x="3108344" y="1620862"/>
              <a:ext cx="197356" cy="197404"/>
              <a:chOff x="3271200" y="1435075"/>
              <a:chExt cx="481825" cy="481825"/>
            </a:xfrm>
          </p:grpSpPr>
          <p:sp>
            <p:nvSpPr>
              <p:cNvPr id="8069" name="Google Shape;8069;p6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070" name="Google Shape;8070;p6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071" name="Google Shape;8071;p67"/>
            <p:cNvSpPr/>
            <p:nvPr/>
          </p:nvSpPr>
          <p:spPr>
            <a:xfrm>
              <a:off x="1397671"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7"/>
            <p:cNvSpPr/>
            <p:nvPr/>
          </p:nvSpPr>
          <p:spPr>
            <a:xfrm>
              <a:off x="2547208"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7"/>
            <p:cNvSpPr/>
            <p:nvPr/>
          </p:nvSpPr>
          <p:spPr>
            <a:xfrm>
              <a:off x="1273670"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67"/>
            <p:cNvSpPr/>
            <p:nvPr/>
          </p:nvSpPr>
          <p:spPr>
            <a:xfrm>
              <a:off x="1073635"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7"/>
            <p:cNvSpPr/>
            <p:nvPr/>
          </p:nvSpPr>
          <p:spPr>
            <a:xfrm>
              <a:off x="2027612"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7"/>
            <p:cNvSpPr/>
            <p:nvPr/>
          </p:nvSpPr>
          <p:spPr>
            <a:xfrm>
              <a:off x="2980434"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7"/>
            <p:cNvSpPr/>
            <p:nvPr/>
          </p:nvSpPr>
          <p:spPr>
            <a:xfrm>
              <a:off x="2980434"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7"/>
            <p:cNvSpPr/>
            <p:nvPr/>
          </p:nvSpPr>
          <p:spPr>
            <a:xfrm>
              <a:off x="2027612"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67"/>
            <p:cNvSpPr/>
            <p:nvPr/>
          </p:nvSpPr>
          <p:spPr>
            <a:xfrm>
              <a:off x="1074802"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7"/>
            <p:cNvSpPr txBox="1"/>
            <p:nvPr/>
          </p:nvSpPr>
          <p:spPr>
            <a:xfrm>
              <a:off x="1537700"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8081" name="Google Shape;8081;p67"/>
            <p:cNvSpPr txBox="1"/>
            <p:nvPr/>
          </p:nvSpPr>
          <p:spPr>
            <a:xfrm>
              <a:off x="941839"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8082" name="Google Shape;8082;p67"/>
            <p:cNvSpPr txBox="1"/>
            <p:nvPr/>
          </p:nvSpPr>
          <p:spPr>
            <a:xfrm>
              <a:off x="1892096"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8083" name="Google Shape;8083;p67"/>
            <p:cNvSpPr txBox="1"/>
            <p:nvPr/>
          </p:nvSpPr>
          <p:spPr>
            <a:xfrm>
              <a:off x="2842405"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8084" name="Google Shape;8084;p67"/>
            <p:cNvSpPr txBox="1"/>
            <p:nvPr/>
          </p:nvSpPr>
          <p:spPr>
            <a:xfrm>
              <a:off x="94173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8085" name="Google Shape;8085;p67"/>
            <p:cNvSpPr txBox="1"/>
            <p:nvPr/>
          </p:nvSpPr>
          <p:spPr>
            <a:xfrm>
              <a:off x="1892096"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8086" name="Google Shape;8086;p67"/>
            <p:cNvSpPr txBox="1"/>
            <p:nvPr/>
          </p:nvSpPr>
          <p:spPr>
            <a:xfrm>
              <a:off x="2842405"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8087" name="Google Shape;8087;p67"/>
            <p:cNvSpPr/>
            <p:nvPr/>
          </p:nvSpPr>
          <p:spPr>
            <a:xfrm>
              <a:off x="1268174"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7"/>
            <p:cNvSpPr/>
            <p:nvPr/>
          </p:nvSpPr>
          <p:spPr>
            <a:xfrm>
              <a:off x="2220016"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7"/>
            <p:cNvSpPr/>
            <p:nvPr/>
          </p:nvSpPr>
          <p:spPr>
            <a:xfrm>
              <a:off x="3171871"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67"/>
            <p:cNvSpPr/>
            <p:nvPr/>
          </p:nvSpPr>
          <p:spPr>
            <a:xfrm>
              <a:off x="1268161"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7"/>
            <p:cNvSpPr/>
            <p:nvPr/>
          </p:nvSpPr>
          <p:spPr>
            <a:xfrm>
              <a:off x="2220003"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7"/>
            <p:cNvSpPr/>
            <p:nvPr/>
          </p:nvSpPr>
          <p:spPr>
            <a:xfrm>
              <a:off x="3171858"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7"/>
            <p:cNvSpPr/>
            <p:nvPr/>
          </p:nvSpPr>
          <p:spPr>
            <a:xfrm>
              <a:off x="2094115"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67"/>
            <p:cNvSpPr/>
            <p:nvPr/>
          </p:nvSpPr>
          <p:spPr>
            <a:xfrm>
              <a:off x="222216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7"/>
            <p:cNvSpPr/>
            <p:nvPr/>
          </p:nvSpPr>
          <p:spPr>
            <a:xfrm>
              <a:off x="235022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7"/>
            <p:cNvSpPr/>
            <p:nvPr/>
          </p:nvSpPr>
          <p:spPr>
            <a:xfrm>
              <a:off x="2094115"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7"/>
            <p:cNvSpPr/>
            <p:nvPr/>
          </p:nvSpPr>
          <p:spPr>
            <a:xfrm>
              <a:off x="222216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7"/>
            <p:cNvSpPr/>
            <p:nvPr/>
          </p:nvSpPr>
          <p:spPr>
            <a:xfrm>
              <a:off x="235022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9" name="Google Shape;8099;p67"/>
            <p:cNvCxnSpPr>
              <a:stCxn id="8087" idx="4"/>
              <a:endCxn id="8093" idx="0"/>
            </p:cNvCxnSpPr>
            <p:nvPr/>
          </p:nvCxnSpPr>
          <p:spPr>
            <a:xfrm rot="-5400000" flipH="1">
              <a:off x="1612124"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0" name="Google Shape;8100;p67"/>
            <p:cNvCxnSpPr>
              <a:stCxn id="8089" idx="4"/>
              <a:endCxn id="8095" idx="0"/>
            </p:cNvCxnSpPr>
            <p:nvPr/>
          </p:nvCxnSpPr>
          <p:spPr>
            <a:xfrm rot="5400000">
              <a:off x="2692021"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1" name="Google Shape;8101;p67"/>
            <p:cNvCxnSpPr>
              <a:stCxn id="8088" idx="4"/>
              <a:endCxn id="8094" idx="0"/>
            </p:cNvCxnSpPr>
            <p:nvPr/>
          </p:nvCxnSpPr>
          <p:spPr>
            <a:xfrm rot="-5400000" flipH="1">
              <a:off x="2152066"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8102" name="Google Shape;8102;p67"/>
            <p:cNvCxnSpPr>
              <a:stCxn id="8090" idx="0"/>
              <a:endCxn id="8096" idx="4"/>
            </p:cNvCxnSpPr>
            <p:nvPr/>
          </p:nvCxnSpPr>
          <p:spPr>
            <a:xfrm rot="-5400000">
              <a:off x="1611211"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3" name="Google Shape;8103;p67"/>
            <p:cNvCxnSpPr>
              <a:stCxn id="8092" idx="0"/>
              <a:endCxn id="8098" idx="4"/>
            </p:cNvCxnSpPr>
            <p:nvPr/>
          </p:nvCxnSpPr>
          <p:spPr>
            <a:xfrm rot="5400000" flipH="1">
              <a:off x="2691108"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8104" name="Google Shape;8104;p67"/>
            <p:cNvCxnSpPr>
              <a:stCxn id="8091" idx="0"/>
              <a:endCxn id="8097" idx="4"/>
            </p:cNvCxnSpPr>
            <p:nvPr/>
          </p:nvCxnSpPr>
          <p:spPr>
            <a:xfrm rot="-5400000">
              <a:off x="2151153"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grpSp>
      <p:grpSp>
        <p:nvGrpSpPr>
          <p:cNvPr id="8105" name="Google Shape;8105;p67"/>
          <p:cNvGrpSpPr/>
          <p:nvPr/>
        </p:nvGrpSpPr>
        <p:grpSpPr>
          <a:xfrm>
            <a:off x="3930764" y="1668291"/>
            <a:ext cx="4271500" cy="2382750"/>
            <a:chOff x="3930764" y="1662350"/>
            <a:chExt cx="4271500" cy="2382750"/>
          </a:xfrm>
        </p:grpSpPr>
        <p:sp>
          <p:nvSpPr>
            <p:cNvPr id="8106" name="Google Shape;8106;p67"/>
            <p:cNvSpPr/>
            <p:nvPr/>
          </p:nvSpPr>
          <p:spPr>
            <a:xfrm>
              <a:off x="6689392"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7" name="Google Shape;8107;p67"/>
            <p:cNvGrpSpPr/>
            <p:nvPr/>
          </p:nvGrpSpPr>
          <p:grpSpPr>
            <a:xfrm>
              <a:off x="6763091" y="3731340"/>
              <a:ext cx="201221" cy="201192"/>
              <a:chOff x="583100" y="3982600"/>
              <a:chExt cx="296175" cy="296175"/>
            </a:xfrm>
          </p:grpSpPr>
          <p:sp>
            <p:nvSpPr>
              <p:cNvPr id="8108" name="Google Shape;8108;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67"/>
            <p:cNvSpPr/>
            <p:nvPr/>
          </p:nvSpPr>
          <p:spPr>
            <a:xfrm>
              <a:off x="5137584"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7"/>
            <p:cNvSpPr/>
            <p:nvPr/>
          </p:nvSpPr>
          <p:spPr>
            <a:xfrm>
              <a:off x="5900646"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67"/>
            <p:cNvGrpSpPr/>
            <p:nvPr/>
          </p:nvGrpSpPr>
          <p:grpSpPr>
            <a:xfrm>
              <a:off x="5971468" y="1755032"/>
              <a:ext cx="201221" cy="201192"/>
              <a:chOff x="3497300" y="3227275"/>
              <a:chExt cx="296175" cy="296175"/>
            </a:xfrm>
          </p:grpSpPr>
          <p:sp>
            <p:nvSpPr>
              <p:cNvPr id="8118" name="Google Shape;8118;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6" name="Google Shape;8126;p67"/>
            <p:cNvSpPr/>
            <p:nvPr/>
          </p:nvSpPr>
          <p:spPr>
            <a:xfrm>
              <a:off x="7478524"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7" name="Google Shape;8127;p67"/>
            <p:cNvGrpSpPr/>
            <p:nvPr/>
          </p:nvGrpSpPr>
          <p:grpSpPr>
            <a:xfrm>
              <a:off x="7549337" y="1754675"/>
              <a:ext cx="201221" cy="201905"/>
              <a:chOff x="4991425" y="3234750"/>
              <a:chExt cx="296175" cy="297225"/>
            </a:xfrm>
          </p:grpSpPr>
          <p:sp>
            <p:nvSpPr>
              <p:cNvPr id="8128" name="Google Shape;812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4" name="Google Shape;8134;p67"/>
            <p:cNvSpPr/>
            <p:nvPr/>
          </p:nvSpPr>
          <p:spPr>
            <a:xfrm>
              <a:off x="4133110"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7"/>
            <p:cNvSpPr/>
            <p:nvPr/>
          </p:nvSpPr>
          <p:spPr>
            <a:xfrm>
              <a:off x="4912228"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7"/>
            <p:cNvSpPr/>
            <p:nvPr/>
          </p:nvSpPr>
          <p:spPr>
            <a:xfrm>
              <a:off x="5691329"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7" name="Google Shape;8137;p67"/>
            <p:cNvSpPr/>
            <p:nvPr/>
          </p:nvSpPr>
          <p:spPr>
            <a:xfrm>
              <a:off x="6470044"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8" name="Google Shape;8138;p67"/>
            <p:cNvSpPr/>
            <p:nvPr/>
          </p:nvSpPr>
          <p:spPr>
            <a:xfrm>
              <a:off x="7249162"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39" name="Google Shape;8139;p67"/>
            <p:cNvSpPr/>
            <p:nvPr/>
          </p:nvSpPr>
          <p:spPr>
            <a:xfrm>
              <a:off x="4322786"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7"/>
            <p:cNvSpPr/>
            <p:nvPr/>
          </p:nvSpPr>
          <p:spPr>
            <a:xfrm>
              <a:off x="4463149"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7"/>
            <p:cNvSpPr/>
            <p:nvPr/>
          </p:nvSpPr>
          <p:spPr>
            <a:xfrm>
              <a:off x="604101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7"/>
            <p:cNvSpPr/>
            <p:nvPr/>
          </p:nvSpPr>
          <p:spPr>
            <a:xfrm>
              <a:off x="7618861"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67"/>
            <p:cNvSpPr/>
            <p:nvPr/>
          </p:nvSpPr>
          <p:spPr>
            <a:xfrm>
              <a:off x="5277949"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67"/>
            <p:cNvSpPr/>
            <p:nvPr/>
          </p:nvSpPr>
          <p:spPr>
            <a:xfrm>
              <a:off x="6829949"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7"/>
            <p:cNvSpPr txBox="1"/>
            <p:nvPr/>
          </p:nvSpPr>
          <p:spPr>
            <a:xfrm>
              <a:off x="42248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8146" name="Google Shape;8146;p67"/>
            <p:cNvSpPr/>
            <p:nvPr/>
          </p:nvSpPr>
          <p:spPr>
            <a:xfrm>
              <a:off x="4463149"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7"/>
            <p:cNvSpPr/>
            <p:nvPr/>
          </p:nvSpPr>
          <p:spPr>
            <a:xfrm>
              <a:off x="6046436"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67"/>
            <p:cNvSpPr/>
            <p:nvPr/>
          </p:nvSpPr>
          <p:spPr>
            <a:xfrm>
              <a:off x="7618861"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67"/>
            <p:cNvSpPr/>
            <p:nvPr/>
          </p:nvSpPr>
          <p:spPr>
            <a:xfrm>
              <a:off x="52775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67"/>
            <p:cNvSpPr/>
            <p:nvPr/>
          </p:nvSpPr>
          <p:spPr>
            <a:xfrm>
              <a:off x="6829952"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51" name="Google Shape;8151;p67"/>
            <p:cNvCxnSpPr>
              <a:stCxn id="8140" idx="0"/>
              <a:endCxn id="8146" idx="4"/>
            </p:cNvCxnSpPr>
            <p:nvPr/>
          </p:nvCxnSpPr>
          <p:spPr>
            <a:xfrm rot="10800000">
              <a:off x="4494199"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2" name="Google Shape;8152;p67"/>
            <p:cNvCxnSpPr>
              <a:stCxn id="8141" idx="0"/>
              <a:endCxn id="8147" idx="4"/>
            </p:cNvCxnSpPr>
            <p:nvPr/>
          </p:nvCxnSpPr>
          <p:spPr>
            <a:xfrm rot="10800000" flipH="1">
              <a:off x="6072061"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8153" name="Google Shape;8153;p67"/>
            <p:cNvCxnSpPr>
              <a:stCxn id="8142" idx="0"/>
              <a:endCxn id="8148" idx="4"/>
            </p:cNvCxnSpPr>
            <p:nvPr/>
          </p:nvCxnSpPr>
          <p:spPr>
            <a:xfrm rot="10800000">
              <a:off x="7649911"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8154" name="Google Shape;8154;p67"/>
            <p:cNvCxnSpPr>
              <a:stCxn id="8143" idx="4"/>
              <a:endCxn id="8149" idx="0"/>
            </p:cNvCxnSpPr>
            <p:nvPr/>
          </p:nvCxnSpPr>
          <p:spPr>
            <a:xfrm flipH="1">
              <a:off x="5308699"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8155" name="Google Shape;8155;p67"/>
            <p:cNvCxnSpPr>
              <a:stCxn id="8144" idx="4"/>
              <a:endCxn id="8150" idx="0"/>
            </p:cNvCxnSpPr>
            <p:nvPr/>
          </p:nvCxnSpPr>
          <p:spPr>
            <a:xfrm>
              <a:off x="6860999"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8156" name="Google Shape;8156;p67"/>
            <p:cNvSpPr txBox="1"/>
            <p:nvPr/>
          </p:nvSpPr>
          <p:spPr>
            <a:xfrm>
              <a:off x="5032383"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8157" name="Google Shape;8157;p67"/>
            <p:cNvSpPr txBox="1"/>
            <p:nvPr/>
          </p:nvSpPr>
          <p:spPr>
            <a:xfrm>
              <a:off x="57980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8158" name="Google Shape;8158;p67"/>
            <p:cNvSpPr txBox="1"/>
            <p:nvPr/>
          </p:nvSpPr>
          <p:spPr>
            <a:xfrm>
              <a:off x="659020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8159" name="Google Shape;8159;p67"/>
            <p:cNvSpPr txBox="1"/>
            <p:nvPr/>
          </p:nvSpPr>
          <p:spPr>
            <a:xfrm>
              <a:off x="7382358"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8160" name="Google Shape;8160;p67"/>
            <p:cNvGrpSpPr/>
            <p:nvPr/>
          </p:nvGrpSpPr>
          <p:grpSpPr>
            <a:xfrm>
              <a:off x="5200742" y="3748469"/>
              <a:ext cx="206115" cy="206115"/>
              <a:chOff x="1049375" y="2680675"/>
              <a:chExt cx="297725" cy="297725"/>
            </a:xfrm>
          </p:grpSpPr>
          <p:sp>
            <p:nvSpPr>
              <p:cNvPr id="8161" name="Google Shape;8161;p6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3" name="Google Shape;8163;p67"/>
            <p:cNvSpPr txBox="1"/>
            <p:nvPr/>
          </p:nvSpPr>
          <p:spPr>
            <a:xfrm>
              <a:off x="6298649"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8164" name="Google Shape;8164;p67"/>
            <p:cNvSpPr txBox="1"/>
            <p:nvPr/>
          </p:nvSpPr>
          <p:spPr>
            <a:xfrm>
              <a:off x="4720797"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the smallest planet in the Solar System”</a:t>
              </a:r>
              <a:endParaRPr sz="800">
                <a:solidFill>
                  <a:srgbClr val="A5B7C6"/>
                </a:solidFill>
              </a:endParaRPr>
            </a:p>
          </p:txBody>
        </p:sp>
        <p:sp>
          <p:nvSpPr>
            <p:cNvPr id="8165" name="Google Shape;8165;p67"/>
            <p:cNvSpPr txBox="1"/>
            <p:nvPr/>
          </p:nvSpPr>
          <p:spPr>
            <a:xfrm>
              <a:off x="5519764"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 planet from the Sun”</a:t>
              </a:r>
              <a:endParaRPr sz="800">
                <a:solidFill>
                  <a:srgbClr val="A5B7C6"/>
                </a:solidFill>
              </a:endParaRPr>
            </a:p>
          </p:txBody>
        </p:sp>
        <p:sp>
          <p:nvSpPr>
            <p:cNvPr id="8166" name="Google Shape;8166;p67"/>
            <p:cNvSpPr txBox="1"/>
            <p:nvPr/>
          </p:nvSpPr>
          <p:spPr>
            <a:xfrm>
              <a:off x="70721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8167" name="Google Shape;8167;p67"/>
            <p:cNvSpPr txBox="1"/>
            <p:nvPr/>
          </p:nvSpPr>
          <p:spPr>
            <a:xfrm>
              <a:off x="3930764"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is the second planet from the Sun and is terribly hot”</a:t>
              </a:r>
              <a:endParaRPr sz="800">
                <a:solidFill>
                  <a:srgbClr val="A5B7C6"/>
                </a:solidFill>
              </a:endParaRPr>
            </a:p>
          </p:txBody>
        </p:sp>
        <p:grpSp>
          <p:nvGrpSpPr>
            <p:cNvPr id="8168" name="Google Shape;8168;p67"/>
            <p:cNvGrpSpPr/>
            <p:nvPr/>
          </p:nvGrpSpPr>
          <p:grpSpPr>
            <a:xfrm>
              <a:off x="4393599" y="1773492"/>
              <a:ext cx="201221" cy="164272"/>
              <a:chOff x="3860400" y="3254050"/>
              <a:chExt cx="296175" cy="241825"/>
            </a:xfrm>
          </p:grpSpPr>
          <p:sp>
            <p:nvSpPr>
              <p:cNvPr id="8169" name="Google Shape;8169;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76" name="Google Shape;8176;p6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infographics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80"/>
        <p:cNvGrpSpPr/>
        <p:nvPr/>
      </p:nvGrpSpPr>
      <p:grpSpPr>
        <a:xfrm>
          <a:off x="0" y="0"/>
          <a:ext cx="0" cy="0"/>
          <a:chOff x="0" y="0"/>
          <a:chExt cx="0" cy="0"/>
        </a:xfrm>
      </p:grpSpPr>
      <p:grpSp>
        <p:nvGrpSpPr>
          <p:cNvPr id="8181" name="Google Shape;8181;p68"/>
          <p:cNvGrpSpPr/>
          <p:nvPr/>
        </p:nvGrpSpPr>
        <p:grpSpPr>
          <a:xfrm>
            <a:off x="3425572" y="1729143"/>
            <a:ext cx="4683860" cy="2286200"/>
            <a:chOff x="3439355" y="1748915"/>
            <a:chExt cx="4683860" cy="2286200"/>
          </a:xfrm>
        </p:grpSpPr>
        <p:sp>
          <p:nvSpPr>
            <p:cNvPr id="8182" name="Google Shape;8182;p68"/>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68"/>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“Despite being red, Mars is actually a very cold place”</a:t>
              </a:r>
              <a:endParaRPr sz="800">
                <a:solidFill>
                  <a:srgbClr val="213B55"/>
                </a:solidFill>
              </a:endParaRPr>
            </a:p>
          </p:txBody>
        </p:sp>
        <p:sp>
          <p:nvSpPr>
            <p:cNvPr id="8184" name="Google Shape;8184;p68"/>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8"/>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“Jupiter is the biggest planet in the entire Solar System”</a:t>
              </a:r>
              <a:endParaRPr sz="800">
                <a:solidFill>
                  <a:srgbClr val="213B55"/>
                </a:solidFill>
              </a:endParaRPr>
            </a:p>
          </p:txBody>
        </p:sp>
        <p:sp>
          <p:nvSpPr>
            <p:cNvPr id="8186" name="Google Shape;8186;p68"/>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68"/>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“Saturn is a gas giant and has several rings”</a:t>
              </a:r>
              <a:endParaRPr sz="800">
                <a:solidFill>
                  <a:srgbClr val="213B55"/>
                </a:solidFill>
              </a:endParaRPr>
            </a:p>
          </p:txBody>
        </p:sp>
        <p:sp>
          <p:nvSpPr>
            <p:cNvPr id="8188" name="Google Shape;8188;p68"/>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9" name="Google Shape;8189;p68"/>
            <p:cNvGrpSpPr/>
            <p:nvPr/>
          </p:nvGrpSpPr>
          <p:grpSpPr>
            <a:xfrm>
              <a:off x="3576486" y="2170831"/>
              <a:ext cx="1443832" cy="1443832"/>
              <a:chOff x="5681300" y="2527788"/>
              <a:chExt cx="805800" cy="805800"/>
            </a:xfrm>
          </p:grpSpPr>
          <p:sp>
            <p:nvSpPr>
              <p:cNvPr id="8190" name="Google Shape;8190;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8"/>
              <p:cNvSpPr/>
              <p:nvPr/>
            </p:nvSpPr>
            <p:spPr>
              <a:xfrm>
                <a:off x="5681300" y="2527788"/>
                <a:ext cx="805800" cy="805800"/>
              </a:xfrm>
              <a:prstGeom prst="pie">
                <a:avLst>
                  <a:gd name="adj1" fmla="val 1079775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68"/>
            <p:cNvGrpSpPr/>
            <p:nvPr/>
          </p:nvGrpSpPr>
          <p:grpSpPr>
            <a:xfrm>
              <a:off x="6240887" y="1786604"/>
              <a:ext cx="626590" cy="626590"/>
              <a:chOff x="5681300" y="2527788"/>
              <a:chExt cx="805800" cy="805800"/>
            </a:xfrm>
          </p:grpSpPr>
          <p:sp>
            <p:nvSpPr>
              <p:cNvPr id="8193" name="Google Shape;8193;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68"/>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68"/>
            <p:cNvGrpSpPr/>
            <p:nvPr/>
          </p:nvGrpSpPr>
          <p:grpSpPr>
            <a:xfrm>
              <a:off x="6240887" y="2578704"/>
              <a:ext cx="626590" cy="626590"/>
              <a:chOff x="5681300" y="2527788"/>
              <a:chExt cx="805800" cy="805800"/>
            </a:xfrm>
          </p:grpSpPr>
          <p:sp>
            <p:nvSpPr>
              <p:cNvPr id="8196" name="Google Shape;8196;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8"/>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68"/>
            <p:cNvGrpSpPr/>
            <p:nvPr/>
          </p:nvGrpSpPr>
          <p:grpSpPr>
            <a:xfrm>
              <a:off x="6240887" y="3370804"/>
              <a:ext cx="626590" cy="626590"/>
              <a:chOff x="5681300" y="2527788"/>
              <a:chExt cx="805800" cy="805800"/>
            </a:xfrm>
          </p:grpSpPr>
          <p:sp>
            <p:nvSpPr>
              <p:cNvPr id="8199" name="Google Shape;8199;p68"/>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68"/>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1" name="Google Shape;8201;p68"/>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8"/>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8"/>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04" name="Google Shape;8204;p68"/>
            <p:cNvCxnSpPr>
              <a:stCxn id="8203" idx="6"/>
              <a:endCxn id="8194"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8205" name="Google Shape;8205;p68"/>
            <p:cNvCxnSpPr>
              <a:stCxn id="8203" idx="6"/>
              <a:endCxn id="8200"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8206" name="Google Shape;8206;p68"/>
            <p:cNvCxnSpPr>
              <a:stCxn id="8203" idx="6"/>
              <a:endCxn id="8197"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8207" name="Google Shape;8207;p68"/>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grpSp>
      <p:sp>
        <p:nvSpPr>
          <p:cNvPr id="8208" name="Google Shape;8208;p6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Premium infographics</a:t>
            </a:r>
            <a:endParaRPr/>
          </a:p>
        </p:txBody>
      </p:sp>
      <p:grpSp>
        <p:nvGrpSpPr>
          <p:cNvPr id="8209" name="Google Shape;8209;p68"/>
          <p:cNvGrpSpPr/>
          <p:nvPr/>
        </p:nvGrpSpPr>
        <p:grpSpPr>
          <a:xfrm>
            <a:off x="1034567" y="1585529"/>
            <a:ext cx="1655700" cy="2573428"/>
            <a:chOff x="1048350" y="1585529"/>
            <a:chExt cx="1655700" cy="2573428"/>
          </a:xfrm>
        </p:grpSpPr>
        <p:sp>
          <p:nvSpPr>
            <p:cNvPr id="8210" name="Google Shape;8210;p68"/>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8"/>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68"/>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3" name="Google Shape;8213;p68"/>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8214" name="Google Shape;8214;p68"/>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the smallest planet in the Solar System”</a:t>
              </a:r>
              <a:endParaRPr sz="800">
                <a:solidFill>
                  <a:srgbClr val="40566D"/>
                </a:solidFill>
              </a:endParaRPr>
            </a:p>
          </p:txBody>
        </p:sp>
        <p:sp>
          <p:nvSpPr>
            <p:cNvPr id="8215" name="Google Shape;8215;p68"/>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cxnSp>
          <p:nvCxnSpPr>
            <p:cNvPr id="8216" name="Google Shape;8216;p68"/>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grpSp>
          <p:nvGrpSpPr>
            <p:cNvPr id="8217" name="Google Shape;8217;p68"/>
            <p:cNvGrpSpPr/>
            <p:nvPr/>
          </p:nvGrpSpPr>
          <p:grpSpPr>
            <a:xfrm>
              <a:off x="1494592" y="1585529"/>
              <a:ext cx="763219" cy="763219"/>
              <a:chOff x="4049800" y="640400"/>
              <a:chExt cx="858900" cy="858900"/>
            </a:xfrm>
          </p:grpSpPr>
          <p:sp>
            <p:nvSpPr>
              <p:cNvPr id="8218" name="Google Shape;8218;p68"/>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8"/>
              <p:cNvSpPr/>
              <p:nvPr/>
            </p:nvSpPr>
            <p:spPr>
              <a:xfrm>
                <a:off x="4049800" y="640400"/>
                <a:ext cx="858900" cy="858900"/>
              </a:xfrm>
              <a:prstGeom prst="blockArc">
                <a:avLst>
                  <a:gd name="adj1" fmla="val 16133799"/>
                  <a:gd name="adj2" fmla="val 10841788"/>
                  <a:gd name="adj3" fmla="val 1158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20" name="Google Shape;8220;p68"/>
            <p:cNvCxnSpPr>
              <a:stCxn id="8218" idx="4"/>
            </p:cNvCxnSpPr>
            <p:nvPr/>
          </p:nvCxnSpPr>
          <p:spPr>
            <a:xfrm>
              <a:off x="1876201" y="2348748"/>
              <a:ext cx="0" cy="220800"/>
            </a:xfrm>
            <a:prstGeom prst="straightConnector1">
              <a:avLst/>
            </a:prstGeom>
            <a:noFill/>
            <a:ln w="9525" cap="flat" cmpd="sng">
              <a:solidFill>
                <a:srgbClr val="D7DFE5"/>
              </a:solidFill>
              <a:prstDash val="solid"/>
              <a:round/>
              <a:headEnd type="none" w="med" len="med"/>
              <a:tailEnd type="none" w="med" len="med"/>
            </a:ln>
          </p:spPr>
        </p:cxnSp>
        <p:sp>
          <p:nvSpPr>
            <p:cNvPr id="8221" name="Google Shape;8221;p68"/>
            <p:cNvSpPr txBox="1"/>
            <p:nvPr/>
          </p:nvSpPr>
          <p:spPr>
            <a:xfrm>
              <a:off x="1585964" y="1784457"/>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cxnSp>
          <p:nvCxnSpPr>
            <p:cNvPr id="8222" name="Google Shape;8222;p68"/>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226"/>
        <p:cNvGrpSpPr/>
        <p:nvPr/>
      </p:nvGrpSpPr>
      <p:grpSpPr>
        <a:xfrm>
          <a:off x="0" y="0"/>
          <a:ext cx="0" cy="0"/>
          <a:chOff x="0" y="0"/>
          <a:chExt cx="0" cy="0"/>
        </a:xfrm>
      </p:grpSpPr>
      <p:grpSp>
        <p:nvGrpSpPr>
          <p:cNvPr id="8227" name="Google Shape;8227;p69"/>
          <p:cNvGrpSpPr/>
          <p:nvPr/>
        </p:nvGrpSpPr>
        <p:grpSpPr>
          <a:xfrm>
            <a:off x="7828716" y="2886927"/>
            <a:ext cx="265146" cy="348861"/>
            <a:chOff x="1713400" y="238125"/>
            <a:chExt cx="3815050" cy="5005175"/>
          </a:xfrm>
        </p:grpSpPr>
        <p:sp>
          <p:nvSpPr>
            <p:cNvPr id="8228" name="Google Shape;8228;p69"/>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69"/>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69"/>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69"/>
          <p:cNvGrpSpPr/>
          <p:nvPr/>
        </p:nvGrpSpPr>
        <p:grpSpPr>
          <a:xfrm>
            <a:off x="1019379" y="1792928"/>
            <a:ext cx="350346" cy="307365"/>
            <a:chOff x="1054950" y="2380900"/>
            <a:chExt cx="269725" cy="235800"/>
          </a:xfrm>
        </p:grpSpPr>
        <p:sp>
          <p:nvSpPr>
            <p:cNvPr id="8232" name="Google Shape;8232;p69"/>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69"/>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69"/>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9"/>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9"/>
          <p:cNvGrpSpPr/>
          <p:nvPr/>
        </p:nvGrpSpPr>
        <p:grpSpPr>
          <a:xfrm>
            <a:off x="1773306" y="1792552"/>
            <a:ext cx="363490" cy="307268"/>
            <a:chOff x="1771678" y="1944952"/>
            <a:chExt cx="363490" cy="307268"/>
          </a:xfrm>
        </p:grpSpPr>
        <p:sp>
          <p:nvSpPr>
            <p:cNvPr id="8237" name="Google Shape;8237;p69"/>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9"/>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9"/>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9"/>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9"/>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9"/>
          <p:cNvGrpSpPr/>
          <p:nvPr/>
        </p:nvGrpSpPr>
        <p:grpSpPr>
          <a:xfrm>
            <a:off x="2525032" y="1771779"/>
            <a:ext cx="348008" cy="349468"/>
            <a:chOff x="2214125" y="2364675"/>
            <a:chExt cx="267925" cy="268100"/>
          </a:xfrm>
        </p:grpSpPr>
        <p:sp>
          <p:nvSpPr>
            <p:cNvPr id="8243" name="Google Shape;8243;p69"/>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9"/>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69"/>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69"/>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9"/>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8" name="Google Shape;8248;p69"/>
          <p:cNvGrpSpPr/>
          <p:nvPr/>
        </p:nvGrpSpPr>
        <p:grpSpPr>
          <a:xfrm>
            <a:off x="3275926" y="1782859"/>
            <a:ext cx="349566" cy="327504"/>
            <a:chOff x="2792225" y="2373175"/>
            <a:chExt cx="269125" cy="251250"/>
          </a:xfrm>
        </p:grpSpPr>
        <p:sp>
          <p:nvSpPr>
            <p:cNvPr id="8249" name="Google Shape;8249;p69"/>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69"/>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69"/>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69"/>
          <p:cNvGrpSpPr/>
          <p:nvPr/>
        </p:nvGrpSpPr>
        <p:grpSpPr>
          <a:xfrm>
            <a:off x="4026820" y="1792863"/>
            <a:ext cx="349566" cy="307430"/>
            <a:chOff x="3370325" y="2380850"/>
            <a:chExt cx="269125" cy="235850"/>
          </a:xfrm>
        </p:grpSpPr>
        <p:sp>
          <p:nvSpPr>
            <p:cNvPr id="8253" name="Google Shape;8253;p69"/>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9"/>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9"/>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69"/>
          <p:cNvGrpSpPr/>
          <p:nvPr/>
        </p:nvGrpSpPr>
        <p:grpSpPr>
          <a:xfrm>
            <a:off x="4780799" y="1803030"/>
            <a:ext cx="348008" cy="286379"/>
            <a:chOff x="3950800" y="2388650"/>
            <a:chExt cx="267925" cy="219700"/>
          </a:xfrm>
        </p:grpSpPr>
        <p:sp>
          <p:nvSpPr>
            <p:cNvPr id="8257" name="Google Shape;8257;p69"/>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9"/>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9"/>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69"/>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69"/>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9"/>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9"/>
          <p:cNvGrpSpPr/>
          <p:nvPr/>
        </p:nvGrpSpPr>
        <p:grpSpPr>
          <a:xfrm>
            <a:off x="5532440" y="1792928"/>
            <a:ext cx="348820" cy="307365"/>
            <a:chOff x="4529475" y="2380900"/>
            <a:chExt cx="268550" cy="235800"/>
          </a:xfrm>
        </p:grpSpPr>
        <p:sp>
          <p:nvSpPr>
            <p:cNvPr id="8264" name="Google Shape;8264;p69"/>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9"/>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9"/>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69"/>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8" name="Google Shape;8268;p69"/>
          <p:cNvGrpSpPr/>
          <p:nvPr/>
        </p:nvGrpSpPr>
        <p:grpSpPr>
          <a:xfrm>
            <a:off x="6285672" y="1792928"/>
            <a:ext cx="348008" cy="307365"/>
            <a:chOff x="5109375" y="2380900"/>
            <a:chExt cx="267925" cy="235800"/>
          </a:xfrm>
        </p:grpSpPr>
        <p:sp>
          <p:nvSpPr>
            <p:cNvPr id="8269" name="Google Shape;8269;p69"/>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9"/>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9"/>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9"/>
          <p:cNvGrpSpPr/>
          <p:nvPr/>
        </p:nvGrpSpPr>
        <p:grpSpPr>
          <a:xfrm>
            <a:off x="7036533" y="1813100"/>
            <a:ext cx="348040" cy="266989"/>
            <a:chOff x="5687450" y="2396375"/>
            <a:chExt cx="267950" cy="204825"/>
          </a:xfrm>
        </p:grpSpPr>
        <p:sp>
          <p:nvSpPr>
            <p:cNvPr id="8273" name="Google Shape;8273;p69"/>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9"/>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69"/>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69"/>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9"/>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8" name="Google Shape;8278;p69"/>
          <p:cNvGrpSpPr/>
          <p:nvPr/>
        </p:nvGrpSpPr>
        <p:grpSpPr>
          <a:xfrm>
            <a:off x="7787428" y="1770117"/>
            <a:ext cx="348040" cy="351880"/>
            <a:chOff x="6265550" y="2363400"/>
            <a:chExt cx="267950" cy="269950"/>
          </a:xfrm>
        </p:grpSpPr>
        <p:sp>
          <p:nvSpPr>
            <p:cNvPr id="8279" name="Google Shape;8279;p69"/>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69"/>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1" name="Google Shape;8281;p69"/>
          <p:cNvSpPr/>
          <p:nvPr/>
        </p:nvSpPr>
        <p:spPr>
          <a:xfrm>
            <a:off x="7728452"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2" name="Google Shape;8282;p69"/>
          <p:cNvGrpSpPr/>
          <p:nvPr/>
        </p:nvGrpSpPr>
        <p:grpSpPr>
          <a:xfrm>
            <a:off x="7036533" y="2329188"/>
            <a:ext cx="348040" cy="350022"/>
            <a:chOff x="5687450" y="2792300"/>
            <a:chExt cx="267950" cy="268525"/>
          </a:xfrm>
        </p:grpSpPr>
        <p:sp>
          <p:nvSpPr>
            <p:cNvPr id="8283" name="Google Shape;8283;p69"/>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69"/>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69"/>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9"/>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69"/>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69"/>
          <p:cNvGrpSpPr/>
          <p:nvPr/>
        </p:nvGrpSpPr>
        <p:grpSpPr>
          <a:xfrm>
            <a:off x="6347532" y="2333848"/>
            <a:ext cx="225067" cy="345949"/>
            <a:chOff x="5157000" y="2795875"/>
            <a:chExt cx="173275" cy="265400"/>
          </a:xfrm>
        </p:grpSpPr>
        <p:sp>
          <p:nvSpPr>
            <p:cNvPr id="8289" name="Google Shape;8289;p69"/>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9"/>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69"/>
          <p:cNvGrpSpPr/>
          <p:nvPr/>
        </p:nvGrpSpPr>
        <p:grpSpPr>
          <a:xfrm>
            <a:off x="5528153" y="2402119"/>
            <a:ext cx="354632" cy="204910"/>
            <a:chOff x="4526175" y="2848250"/>
            <a:chExt cx="273025" cy="157200"/>
          </a:xfrm>
        </p:grpSpPr>
        <p:sp>
          <p:nvSpPr>
            <p:cNvPr id="8292" name="Google Shape;8292;p69"/>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69"/>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9"/>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69"/>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69"/>
          <p:cNvGrpSpPr/>
          <p:nvPr/>
        </p:nvGrpSpPr>
        <p:grpSpPr>
          <a:xfrm>
            <a:off x="4827202" y="2329644"/>
            <a:ext cx="255981" cy="349566"/>
            <a:chOff x="3986525" y="2792650"/>
            <a:chExt cx="197075" cy="268175"/>
          </a:xfrm>
        </p:grpSpPr>
        <p:sp>
          <p:nvSpPr>
            <p:cNvPr id="8297" name="Google Shape;8297;p69"/>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9"/>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9"/>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69"/>
          <p:cNvGrpSpPr/>
          <p:nvPr/>
        </p:nvGrpSpPr>
        <p:grpSpPr>
          <a:xfrm>
            <a:off x="4027567" y="2329970"/>
            <a:ext cx="348820" cy="349240"/>
            <a:chOff x="3370900" y="2792900"/>
            <a:chExt cx="268550" cy="267925"/>
          </a:xfrm>
        </p:grpSpPr>
        <p:sp>
          <p:nvSpPr>
            <p:cNvPr id="8301" name="Google Shape;8301;p69"/>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9"/>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69"/>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4" name="Google Shape;8304;p69"/>
          <p:cNvGrpSpPr/>
          <p:nvPr/>
        </p:nvGrpSpPr>
        <p:grpSpPr>
          <a:xfrm>
            <a:off x="3241115" y="2329188"/>
            <a:ext cx="371226" cy="349794"/>
            <a:chOff x="2765425" y="2792300"/>
            <a:chExt cx="285800" cy="268350"/>
          </a:xfrm>
        </p:grpSpPr>
        <p:sp>
          <p:nvSpPr>
            <p:cNvPr id="8305" name="Google Shape;8305;p69"/>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9"/>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69"/>
          <p:cNvGrpSpPr/>
          <p:nvPr/>
        </p:nvGrpSpPr>
        <p:grpSpPr>
          <a:xfrm>
            <a:off x="2554419" y="2329123"/>
            <a:ext cx="323816" cy="350088"/>
            <a:chOff x="2236750" y="2792250"/>
            <a:chExt cx="249300" cy="268575"/>
          </a:xfrm>
        </p:grpSpPr>
        <p:sp>
          <p:nvSpPr>
            <p:cNvPr id="8308" name="Google Shape;8308;p69"/>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69"/>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69"/>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9"/>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9"/>
          <p:cNvGrpSpPr/>
          <p:nvPr/>
        </p:nvGrpSpPr>
        <p:grpSpPr>
          <a:xfrm>
            <a:off x="1773358" y="2329188"/>
            <a:ext cx="348040" cy="350022"/>
            <a:chOff x="1635425" y="2792300"/>
            <a:chExt cx="267950" cy="268525"/>
          </a:xfrm>
        </p:grpSpPr>
        <p:sp>
          <p:nvSpPr>
            <p:cNvPr id="8313" name="Google Shape;8313;p69"/>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9"/>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5" name="Google Shape;8315;p69"/>
          <p:cNvSpPr/>
          <p:nvPr/>
        </p:nvSpPr>
        <p:spPr>
          <a:xfrm>
            <a:off x="1007753"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6" name="Google Shape;8316;p69"/>
          <p:cNvGrpSpPr/>
          <p:nvPr/>
        </p:nvGrpSpPr>
        <p:grpSpPr>
          <a:xfrm>
            <a:off x="1103678" y="2887086"/>
            <a:ext cx="195712" cy="350120"/>
            <a:chOff x="1119850" y="3220300"/>
            <a:chExt cx="150675" cy="268600"/>
          </a:xfrm>
        </p:grpSpPr>
        <p:sp>
          <p:nvSpPr>
            <p:cNvPr id="8317" name="Google Shape;8317;p69"/>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9"/>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69"/>
          <p:cNvGrpSpPr/>
          <p:nvPr/>
        </p:nvGrpSpPr>
        <p:grpSpPr>
          <a:xfrm>
            <a:off x="1774138" y="2887119"/>
            <a:ext cx="348008" cy="350088"/>
            <a:chOff x="1636025" y="3220325"/>
            <a:chExt cx="267925" cy="268575"/>
          </a:xfrm>
        </p:grpSpPr>
        <p:sp>
          <p:nvSpPr>
            <p:cNvPr id="8320" name="Google Shape;8320;p69"/>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9"/>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9"/>
          <p:cNvGrpSpPr/>
          <p:nvPr/>
        </p:nvGrpSpPr>
        <p:grpSpPr>
          <a:xfrm>
            <a:off x="2525032" y="2929059"/>
            <a:ext cx="350346" cy="266989"/>
            <a:chOff x="2214125" y="3252500"/>
            <a:chExt cx="269725" cy="204825"/>
          </a:xfrm>
        </p:grpSpPr>
        <p:sp>
          <p:nvSpPr>
            <p:cNvPr id="8323" name="Google Shape;8323;p69"/>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9"/>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9"/>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69"/>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69"/>
          <p:cNvGrpSpPr/>
          <p:nvPr/>
        </p:nvGrpSpPr>
        <p:grpSpPr>
          <a:xfrm>
            <a:off x="3276673" y="2898036"/>
            <a:ext cx="348040" cy="328352"/>
            <a:chOff x="2792800" y="3228700"/>
            <a:chExt cx="267950" cy="251900"/>
          </a:xfrm>
        </p:grpSpPr>
        <p:sp>
          <p:nvSpPr>
            <p:cNvPr id="8328" name="Google Shape;8328;p69"/>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9"/>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69"/>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69"/>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69"/>
          <p:cNvGrpSpPr/>
          <p:nvPr/>
        </p:nvGrpSpPr>
        <p:grpSpPr>
          <a:xfrm>
            <a:off x="4027567" y="2898036"/>
            <a:ext cx="348820" cy="328286"/>
            <a:chOff x="3370900" y="3228700"/>
            <a:chExt cx="268550" cy="251850"/>
          </a:xfrm>
        </p:grpSpPr>
        <p:sp>
          <p:nvSpPr>
            <p:cNvPr id="8333" name="Google Shape;8333;p69"/>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9"/>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9"/>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69"/>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69"/>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69"/>
          <p:cNvGrpSpPr/>
          <p:nvPr/>
        </p:nvGrpSpPr>
        <p:grpSpPr>
          <a:xfrm>
            <a:off x="4778461" y="2887901"/>
            <a:ext cx="350346" cy="350055"/>
            <a:chOff x="3949000" y="3220925"/>
            <a:chExt cx="269725" cy="268550"/>
          </a:xfrm>
        </p:grpSpPr>
        <p:sp>
          <p:nvSpPr>
            <p:cNvPr id="8339" name="Google Shape;8339;p69"/>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69"/>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69"/>
          <p:cNvGrpSpPr/>
          <p:nvPr/>
        </p:nvGrpSpPr>
        <p:grpSpPr>
          <a:xfrm>
            <a:off x="5532440" y="2887934"/>
            <a:ext cx="348040" cy="349273"/>
            <a:chOff x="4529475" y="3220950"/>
            <a:chExt cx="267950" cy="267950"/>
          </a:xfrm>
        </p:grpSpPr>
        <p:sp>
          <p:nvSpPr>
            <p:cNvPr id="8342" name="Google Shape;8342;p69"/>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9"/>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69"/>
          <p:cNvGrpSpPr/>
          <p:nvPr/>
        </p:nvGrpSpPr>
        <p:grpSpPr>
          <a:xfrm>
            <a:off x="6285672" y="2887151"/>
            <a:ext cx="348008" cy="350055"/>
            <a:chOff x="5109375" y="3220350"/>
            <a:chExt cx="267925" cy="268550"/>
          </a:xfrm>
        </p:grpSpPr>
        <p:sp>
          <p:nvSpPr>
            <p:cNvPr id="8345" name="Google Shape;8345;p69"/>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69"/>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9"/>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9"/>
          <p:cNvGrpSpPr/>
          <p:nvPr/>
        </p:nvGrpSpPr>
        <p:grpSpPr>
          <a:xfrm>
            <a:off x="7047379" y="2887901"/>
            <a:ext cx="327907" cy="349305"/>
            <a:chOff x="5695800" y="3220925"/>
            <a:chExt cx="252450" cy="267975"/>
          </a:xfrm>
        </p:grpSpPr>
        <p:sp>
          <p:nvSpPr>
            <p:cNvPr id="8349" name="Google Shape;8349;p69"/>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9"/>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69"/>
          <p:cNvGrpSpPr/>
          <p:nvPr/>
        </p:nvGrpSpPr>
        <p:grpSpPr>
          <a:xfrm>
            <a:off x="7787428" y="3476953"/>
            <a:ext cx="348040" cy="286477"/>
            <a:chOff x="6265550" y="3672825"/>
            <a:chExt cx="267950" cy="219775"/>
          </a:xfrm>
        </p:grpSpPr>
        <p:sp>
          <p:nvSpPr>
            <p:cNvPr id="8352" name="Google Shape;8352;p69"/>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9"/>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9"/>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9"/>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69"/>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7" name="Google Shape;8357;p69"/>
          <p:cNvSpPr/>
          <p:nvPr/>
        </p:nvSpPr>
        <p:spPr>
          <a:xfrm>
            <a:off x="7075803"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8" name="Google Shape;8358;p69"/>
          <p:cNvGrpSpPr/>
          <p:nvPr/>
        </p:nvGrpSpPr>
        <p:grpSpPr>
          <a:xfrm>
            <a:off x="6284893" y="3466883"/>
            <a:ext cx="350346" cy="307333"/>
            <a:chOff x="5108775" y="3665100"/>
            <a:chExt cx="269725" cy="235775"/>
          </a:xfrm>
        </p:grpSpPr>
        <p:sp>
          <p:nvSpPr>
            <p:cNvPr id="8359" name="Google Shape;8359;p69"/>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69"/>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69"/>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69"/>
          <p:cNvGrpSpPr/>
          <p:nvPr/>
        </p:nvGrpSpPr>
        <p:grpSpPr>
          <a:xfrm>
            <a:off x="5533219" y="3446092"/>
            <a:ext cx="371745" cy="349077"/>
            <a:chOff x="4530075" y="3649150"/>
            <a:chExt cx="286200" cy="267800"/>
          </a:xfrm>
        </p:grpSpPr>
        <p:sp>
          <p:nvSpPr>
            <p:cNvPr id="8363" name="Google Shape;8363;p69"/>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9"/>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69"/>
          <p:cNvGrpSpPr/>
          <p:nvPr/>
        </p:nvGrpSpPr>
        <p:grpSpPr>
          <a:xfrm>
            <a:off x="4780019" y="3444756"/>
            <a:ext cx="351125" cy="350413"/>
            <a:chOff x="3950200" y="3648125"/>
            <a:chExt cx="270325" cy="268825"/>
          </a:xfrm>
        </p:grpSpPr>
        <p:sp>
          <p:nvSpPr>
            <p:cNvPr id="8366" name="Google Shape;8366;p69"/>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9"/>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69"/>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69"/>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9"/>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9"/>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69"/>
          <p:cNvGrpSpPr/>
          <p:nvPr/>
        </p:nvGrpSpPr>
        <p:grpSpPr>
          <a:xfrm>
            <a:off x="4079393" y="3445147"/>
            <a:ext cx="245167" cy="350022"/>
            <a:chOff x="3410800" y="3648425"/>
            <a:chExt cx="188750" cy="268525"/>
          </a:xfrm>
        </p:grpSpPr>
        <p:sp>
          <p:nvSpPr>
            <p:cNvPr id="8373" name="Google Shape;8373;p69"/>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69"/>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69"/>
          <p:cNvGrpSpPr/>
          <p:nvPr/>
        </p:nvGrpSpPr>
        <p:grpSpPr>
          <a:xfrm>
            <a:off x="3276673" y="3445147"/>
            <a:ext cx="348040" cy="350022"/>
            <a:chOff x="2792800" y="3648425"/>
            <a:chExt cx="267950" cy="268525"/>
          </a:xfrm>
        </p:grpSpPr>
        <p:sp>
          <p:nvSpPr>
            <p:cNvPr id="8376" name="Google Shape;8376;p69"/>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69"/>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69"/>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9"/>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0" name="Google Shape;8380;p69"/>
          <p:cNvSpPr/>
          <p:nvPr/>
        </p:nvSpPr>
        <p:spPr>
          <a:xfrm>
            <a:off x="2523402"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69"/>
          <p:cNvSpPr/>
          <p:nvPr/>
        </p:nvSpPr>
        <p:spPr>
          <a:xfrm>
            <a:off x="2648677"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2" name="Google Shape;8382;p69"/>
          <p:cNvGrpSpPr/>
          <p:nvPr/>
        </p:nvGrpSpPr>
        <p:grpSpPr>
          <a:xfrm>
            <a:off x="1814338" y="3445929"/>
            <a:ext cx="266827" cy="350022"/>
            <a:chOff x="1666975" y="3649025"/>
            <a:chExt cx="205425" cy="268525"/>
          </a:xfrm>
        </p:grpSpPr>
        <p:sp>
          <p:nvSpPr>
            <p:cNvPr id="8383" name="Google Shape;8383;p69"/>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69"/>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69"/>
          <p:cNvGrpSpPr/>
          <p:nvPr/>
        </p:nvGrpSpPr>
        <p:grpSpPr>
          <a:xfrm>
            <a:off x="1073511" y="3445734"/>
            <a:ext cx="244388" cy="349436"/>
            <a:chOff x="1096625" y="3648875"/>
            <a:chExt cx="188150" cy="268075"/>
          </a:xfrm>
        </p:grpSpPr>
        <p:sp>
          <p:nvSpPr>
            <p:cNvPr id="8386" name="Google Shape;8386;p69"/>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9"/>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9"/>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9"/>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9"/>
          <p:cNvGrpSpPr/>
          <p:nvPr/>
        </p:nvGrpSpPr>
        <p:grpSpPr>
          <a:xfrm>
            <a:off x="1020938" y="4003045"/>
            <a:ext cx="348787" cy="349338"/>
            <a:chOff x="1056150" y="4076425"/>
            <a:chExt cx="268525" cy="268000"/>
          </a:xfrm>
        </p:grpSpPr>
        <p:sp>
          <p:nvSpPr>
            <p:cNvPr id="8391" name="Google Shape;8391;p69"/>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9"/>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69"/>
          <p:cNvGrpSpPr/>
          <p:nvPr/>
        </p:nvGrpSpPr>
        <p:grpSpPr>
          <a:xfrm>
            <a:off x="1835218" y="4003110"/>
            <a:ext cx="225067" cy="349273"/>
            <a:chOff x="1683050" y="4076475"/>
            <a:chExt cx="173275" cy="267950"/>
          </a:xfrm>
        </p:grpSpPr>
        <p:sp>
          <p:nvSpPr>
            <p:cNvPr id="8394" name="Google Shape;8394;p69"/>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69"/>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9"/>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69"/>
          <p:cNvGrpSpPr/>
          <p:nvPr/>
        </p:nvGrpSpPr>
        <p:grpSpPr>
          <a:xfrm>
            <a:off x="2523473" y="4024846"/>
            <a:ext cx="351125" cy="306388"/>
            <a:chOff x="2212925" y="4093150"/>
            <a:chExt cx="270325" cy="235050"/>
          </a:xfrm>
        </p:grpSpPr>
        <p:sp>
          <p:nvSpPr>
            <p:cNvPr id="8398" name="Google Shape;8398;p69"/>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69"/>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69"/>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9"/>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69"/>
          <p:cNvGrpSpPr/>
          <p:nvPr/>
        </p:nvGrpSpPr>
        <p:grpSpPr>
          <a:xfrm>
            <a:off x="3276673" y="4003110"/>
            <a:ext cx="348820" cy="349957"/>
            <a:chOff x="2792800" y="4076475"/>
            <a:chExt cx="268550" cy="268475"/>
          </a:xfrm>
        </p:grpSpPr>
        <p:sp>
          <p:nvSpPr>
            <p:cNvPr id="8403" name="Google Shape;8403;p69"/>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9"/>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9"/>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9"/>
          <p:cNvGrpSpPr/>
          <p:nvPr/>
        </p:nvGrpSpPr>
        <p:grpSpPr>
          <a:xfrm>
            <a:off x="4069326" y="4003110"/>
            <a:ext cx="265300" cy="349273"/>
            <a:chOff x="3403050" y="4076475"/>
            <a:chExt cx="204250" cy="267950"/>
          </a:xfrm>
        </p:grpSpPr>
        <p:sp>
          <p:nvSpPr>
            <p:cNvPr id="8407" name="Google Shape;8407;p69"/>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9"/>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9"/>
          <p:cNvGrpSpPr/>
          <p:nvPr/>
        </p:nvGrpSpPr>
        <p:grpSpPr>
          <a:xfrm>
            <a:off x="4773038" y="4002556"/>
            <a:ext cx="364277" cy="350316"/>
            <a:chOff x="3944825" y="4076050"/>
            <a:chExt cx="280450" cy="268750"/>
          </a:xfrm>
        </p:grpSpPr>
        <p:sp>
          <p:nvSpPr>
            <p:cNvPr id="8410" name="Google Shape;8410;p69"/>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9"/>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9"/>
          <p:cNvGrpSpPr/>
          <p:nvPr/>
        </p:nvGrpSpPr>
        <p:grpSpPr>
          <a:xfrm>
            <a:off x="5574199" y="4003110"/>
            <a:ext cx="265300" cy="349273"/>
            <a:chOff x="4561625" y="4076475"/>
            <a:chExt cx="204250" cy="267950"/>
          </a:xfrm>
        </p:grpSpPr>
        <p:sp>
          <p:nvSpPr>
            <p:cNvPr id="8413" name="Google Shape;8413;p69"/>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9"/>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69"/>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69"/>
          <p:cNvGrpSpPr/>
          <p:nvPr/>
        </p:nvGrpSpPr>
        <p:grpSpPr>
          <a:xfrm>
            <a:off x="6285672" y="4044268"/>
            <a:ext cx="357295" cy="266403"/>
            <a:chOff x="5109375" y="4108050"/>
            <a:chExt cx="275075" cy="204375"/>
          </a:xfrm>
        </p:grpSpPr>
        <p:sp>
          <p:nvSpPr>
            <p:cNvPr id="8417" name="Google Shape;8417;p69"/>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9"/>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9"/>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9"/>
          <p:cNvGrpSpPr/>
          <p:nvPr/>
        </p:nvGrpSpPr>
        <p:grpSpPr>
          <a:xfrm>
            <a:off x="7046023" y="4003110"/>
            <a:ext cx="329736" cy="350055"/>
            <a:chOff x="5694756" y="4076475"/>
            <a:chExt cx="253858" cy="268550"/>
          </a:xfrm>
        </p:grpSpPr>
        <p:sp>
          <p:nvSpPr>
            <p:cNvPr id="8421" name="Google Shape;8421;p69"/>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9"/>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9"/>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9"/>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69"/>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69"/>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9"/>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9"/>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9" name="Google Shape;8429;p69"/>
          <p:cNvGrpSpPr/>
          <p:nvPr/>
        </p:nvGrpSpPr>
        <p:grpSpPr>
          <a:xfrm>
            <a:off x="7786064" y="4003110"/>
            <a:ext cx="350183" cy="349501"/>
            <a:chOff x="6264500" y="4076475"/>
            <a:chExt cx="269600" cy="268125"/>
          </a:xfrm>
        </p:grpSpPr>
        <p:sp>
          <p:nvSpPr>
            <p:cNvPr id="8430" name="Google Shape;8430;p69"/>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69"/>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69"/>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9"/>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9"/>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69"/>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69"/>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7" name="Google Shape;8437;p69"/>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Digital Marketing</a:t>
            </a:r>
            <a:endParaRPr sz="1600">
              <a:solidFill>
                <a:schemeClr val="lt1"/>
              </a:solidFill>
            </a:endParaRPr>
          </a:p>
        </p:txBody>
      </p:sp>
      <p:sp>
        <p:nvSpPr>
          <p:cNvPr id="8438" name="Google Shape;8438;p6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42"/>
        <p:cNvGrpSpPr/>
        <p:nvPr/>
      </p:nvGrpSpPr>
      <p:grpSpPr>
        <a:xfrm>
          <a:off x="0" y="0"/>
          <a:ext cx="0" cy="0"/>
          <a:chOff x="0" y="0"/>
          <a:chExt cx="0" cy="0"/>
        </a:xfrm>
      </p:grpSpPr>
      <p:sp>
        <p:nvSpPr>
          <p:cNvPr id="8443" name="Google Shape;8443;p70"/>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4" name="Google Shape;8444;p70"/>
          <p:cNvGrpSpPr/>
          <p:nvPr/>
        </p:nvGrpSpPr>
        <p:grpSpPr>
          <a:xfrm>
            <a:off x="6285540" y="4003061"/>
            <a:ext cx="349710" cy="349784"/>
            <a:chOff x="6281267" y="4151023"/>
            <a:chExt cx="348838" cy="348877"/>
          </a:xfrm>
        </p:grpSpPr>
        <p:sp>
          <p:nvSpPr>
            <p:cNvPr id="8445" name="Google Shape;8445;p70"/>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0"/>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0"/>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0"/>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70"/>
          <p:cNvGrpSpPr/>
          <p:nvPr/>
        </p:nvGrpSpPr>
        <p:grpSpPr>
          <a:xfrm>
            <a:off x="7804020" y="4003061"/>
            <a:ext cx="335746" cy="349778"/>
            <a:chOff x="7795960" y="4151023"/>
            <a:chExt cx="334909" cy="348871"/>
          </a:xfrm>
        </p:grpSpPr>
        <p:sp>
          <p:nvSpPr>
            <p:cNvPr id="8450" name="Google Shape;8450;p70"/>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0"/>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0"/>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0"/>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0"/>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0"/>
          <p:cNvGrpSpPr/>
          <p:nvPr/>
        </p:nvGrpSpPr>
        <p:grpSpPr>
          <a:xfrm>
            <a:off x="7041664" y="1788845"/>
            <a:ext cx="349743" cy="309344"/>
            <a:chOff x="7035505" y="1942549"/>
            <a:chExt cx="348871" cy="308541"/>
          </a:xfrm>
        </p:grpSpPr>
        <p:sp>
          <p:nvSpPr>
            <p:cNvPr id="8456" name="Google Shape;8456;p70"/>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0"/>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0"/>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70"/>
          <p:cNvGrpSpPr/>
          <p:nvPr/>
        </p:nvGrpSpPr>
        <p:grpSpPr>
          <a:xfrm>
            <a:off x="1789099" y="2887027"/>
            <a:ext cx="276681" cy="349002"/>
            <a:chOff x="1796039" y="3037884"/>
            <a:chExt cx="275991" cy="348097"/>
          </a:xfrm>
        </p:grpSpPr>
        <p:sp>
          <p:nvSpPr>
            <p:cNvPr id="8460" name="Google Shape;8460;p70"/>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0"/>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0"/>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3" name="Google Shape;8463;p70"/>
          <p:cNvGrpSpPr/>
          <p:nvPr/>
        </p:nvGrpSpPr>
        <p:grpSpPr>
          <a:xfrm>
            <a:off x="4019454" y="3445061"/>
            <a:ext cx="349710" cy="348968"/>
            <a:chOff x="4020831" y="3594470"/>
            <a:chExt cx="348838" cy="348063"/>
          </a:xfrm>
        </p:grpSpPr>
        <p:sp>
          <p:nvSpPr>
            <p:cNvPr id="8464" name="Google Shape;8464;p70"/>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0"/>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0"/>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0"/>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0"/>
          <p:cNvGrpSpPr/>
          <p:nvPr/>
        </p:nvGrpSpPr>
        <p:grpSpPr>
          <a:xfrm>
            <a:off x="7086762" y="4003001"/>
            <a:ext cx="259589" cy="349845"/>
            <a:chOff x="7086762" y="4003001"/>
            <a:chExt cx="259589" cy="349845"/>
          </a:xfrm>
        </p:grpSpPr>
        <p:sp>
          <p:nvSpPr>
            <p:cNvPr id="8469" name="Google Shape;8469;p70"/>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0" name="Google Shape;8470;p70"/>
            <p:cNvGrpSpPr/>
            <p:nvPr/>
          </p:nvGrpSpPr>
          <p:grpSpPr>
            <a:xfrm>
              <a:off x="7086762" y="4059031"/>
              <a:ext cx="259589" cy="293816"/>
              <a:chOff x="7080490" y="4206848"/>
              <a:chExt cx="258941" cy="293054"/>
            </a:xfrm>
          </p:grpSpPr>
          <p:sp>
            <p:nvSpPr>
              <p:cNvPr id="8471" name="Google Shape;8471;p70"/>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0"/>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0"/>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0"/>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0"/>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0"/>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77" name="Google Shape;8477;p70"/>
          <p:cNvGrpSpPr/>
          <p:nvPr/>
        </p:nvGrpSpPr>
        <p:grpSpPr>
          <a:xfrm>
            <a:off x="2508740" y="2922012"/>
            <a:ext cx="348937" cy="278248"/>
            <a:chOff x="2513885" y="3072778"/>
            <a:chExt cx="348066" cy="277527"/>
          </a:xfrm>
        </p:grpSpPr>
        <p:sp>
          <p:nvSpPr>
            <p:cNvPr id="8478" name="Google Shape;8478;p70"/>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0"/>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0"/>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0"/>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0"/>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0"/>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0"/>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0"/>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6" name="Google Shape;8486;p70"/>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0"/>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0"/>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0"/>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90" name="Google Shape;8490;p70"/>
          <p:cNvGrpSpPr/>
          <p:nvPr/>
        </p:nvGrpSpPr>
        <p:grpSpPr>
          <a:xfrm>
            <a:off x="4774827" y="3465262"/>
            <a:ext cx="349710" cy="308560"/>
            <a:chOff x="4774321" y="3614619"/>
            <a:chExt cx="348838" cy="307760"/>
          </a:xfrm>
        </p:grpSpPr>
        <p:sp>
          <p:nvSpPr>
            <p:cNvPr id="8491" name="Google Shape;8491;p70"/>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0"/>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0"/>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0"/>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70"/>
          <p:cNvGrpSpPr/>
          <p:nvPr/>
        </p:nvGrpSpPr>
        <p:grpSpPr>
          <a:xfrm>
            <a:off x="1753367" y="2329124"/>
            <a:ext cx="351277" cy="348085"/>
            <a:chOff x="1760396" y="2481428"/>
            <a:chExt cx="350401" cy="347182"/>
          </a:xfrm>
        </p:grpSpPr>
        <p:sp>
          <p:nvSpPr>
            <p:cNvPr id="8496" name="Google Shape;8496;p70"/>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0"/>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0"/>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70"/>
          <p:cNvGrpSpPr/>
          <p:nvPr/>
        </p:nvGrpSpPr>
        <p:grpSpPr>
          <a:xfrm>
            <a:off x="997211" y="2347661"/>
            <a:ext cx="349743" cy="309344"/>
            <a:chOff x="1006125" y="2499916"/>
            <a:chExt cx="348871" cy="308541"/>
          </a:xfrm>
        </p:grpSpPr>
        <p:sp>
          <p:nvSpPr>
            <p:cNvPr id="8500" name="Google Shape;8500;p70"/>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0"/>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0"/>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0"/>
          <p:cNvGrpSpPr/>
          <p:nvPr/>
        </p:nvGrpSpPr>
        <p:grpSpPr>
          <a:xfrm>
            <a:off x="5530167" y="4003061"/>
            <a:ext cx="349743" cy="349784"/>
            <a:chOff x="5527778" y="4151023"/>
            <a:chExt cx="348871" cy="348877"/>
          </a:xfrm>
        </p:grpSpPr>
        <p:sp>
          <p:nvSpPr>
            <p:cNvPr id="8504" name="Google Shape;8504;p70"/>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0"/>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0"/>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70"/>
          <p:cNvGrpSpPr/>
          <p:nvPr/>
        </p:nvGrpSpPr>
        <p:grpSpPr>
          <a:xfrm>
            <a:off x="7831236" y="1768839"/>
            <a:ext cx="281352" cy="349590"/>
            <a:chOff x="7823108" y="1922595"/>
            <a:chExt cx="280651" cy="348683"/>
          </a:xfrm>
        </p:grpSpPr>
        <p:sp>
          <p:nvSpPr>
            <p:cNvPr id="8508" name="Google Shape;8508;p70"/>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0"/>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0"/>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0"/>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0"/>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0"/>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0"/>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0"/>
          <p:cNvGrpSpPr/>
          <p:nvPr/>
        </p:nvGrpSpPr>
        <p:grpSpPr>
          <a:xfrm>
            <a:off x="6286323" y="1768643"/>
            <a:ext cx="348927" cy="349783"/>
            <a:chOff x="6282048" y="1922400"/>
            <a:chExt cx="348057" cy="348876"/>
          </a:xfrm>
        </p:grpSpPr>
        <p:sp>
          <p:nvSpPr>
            <p:cNvPr id="8516" name="Google Shape;8516;p70"/>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0"/>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0"/>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9" name="Google Shape;8519;p70"/>
          <p:cNvGrpSpPr/>
          <p:nvPr/>
        </p:nvGrpSpPr>
        <p:grpSpPr>
          <a:xfrm>
            <a:off x="5537183" y="1768643"/>
            <a:ext cx="336497" cy="349778"/>
            <a:chOff x="5534776" y="1922400"/>
            <a:chExt cx="335657" cy="348871"/>
          </a:xfrm>
        </p:grpSpPr>
        <p:sp>
          <p:nvSpPr>
            <p:cNvPr id="8520" name="Google Shape;8520;p70"/>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0"/>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0"/>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70"/>
          <p:cNvGrpSpPr/>
          <p:nvPr/>
        </p:nvGrpSpPr>
        <p:grpSpPr>
          <a:xfrm>
            <a:off x="4774827" y="1768643"/>
            <a:ext cx="349710" cy="349781"/>
            <a:chOff x="4774321" y="1922400"/>
            <a:chExt cx="348838" cy="348874"/>
          </a:xfrm>
        </p:grpSpPr>
        <p:sp>
          <p:nvSpPr>
            <p:cNvPr id="8524" name="Google Shape;8524;p70"/>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0"/>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0"/>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0"/>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0"/>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0"/>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0"/>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0"/>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0"/>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0"/>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0"/>
          <p:cNvGrpSpPr/>
          <p:nvPr/>
        </p:nvGrpSpPr>
        <p:grpSpPr>
          <a:xfrm>
            <a:off x="4063736" y="1768643"/>
            <a:ext cx="261149" cy="349778"/>
            <a:chOff x="4065003" y="1922400"/>
            <a:chExt cx="260498" cy="348871"/>
          </a:xfrm>
        </p:grpSpPr>
        <p:sp>
          <p:nvSpPr>
            <p:cNvPr id="8535" name="Google Shape;8535;p70"/>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0"/>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70"/>
          <p:cNvGrpSpPr/>
          <p:nvPr/>
        </p:nvGrpSpPr>
        <p:grpSpPr>
          <a:xfrm>
            <a:off x="2508740" y="1781077"/>
            <a:ext cx="349710" cy="325661"/>
            <a:chOff x="2513885" y="1934802"/>
            <a:chExt cx="348838" cy="324816"/>
          </a:xfrm>
        </p:grpSpPr>
        <p:sp>
          <p:nvSpPr>
            <p:cNvPr id="8538" name="Google Shape;8538;p70"/>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70"/>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0"/>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0"/>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0"/>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0"/>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0"/>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0"/>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0"/>
          <p:cNvGrpSpPr/>
          <p:nvPr/>
        </p:nvGrpSpPr>
        <p:grpSpPr>
          <a:xfrm>
            <a:off x="1752584" y="1784178"/>
            <a:ext cx="349743" cy="318684"/>
            <a:chOff x="1759614" y="1937894"/>
            <a:chExt cx="348871" cy="317857"/>
          </a:xfrm>
        </p:grpSpPr>
        <p:sp>
          <p:nvSpPr>
            <p:cNvPr id="8547" name="Google Shape;8547;p70"/>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0"/>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0"/>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0"/>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0"/>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2" name="Google Shape;8552;p70"/>
          <p:cNvGrpSpPr/>
          <p:nvPr/>
        </p:nvGrpSpPr>
        <p:grpSpPr>
          <a:xfrm>
            <a:off x="1052392" y="1768643"/>
            <a:ext cx="240167" cy="349785"/>
            <a:chOff x="1061169" y="1922400"/>
            <a:chExt cx="239568" cy="348878"/>
          </a:xfrm>
        </p:grpSpPr>
        <p:sp>
          <p:nvSpPr>
            <p:cNvPr id="8553" name="Google Shape;8553;p70"/>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0"/>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0"/>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70"/>
          <p:cNvGrpSpPr/>
          <p:nvPr/>
        </p:nvGrpSpPr>
        <p:grpSpPr>
          <a:xfrm>
            <a:off x="3262547" y="2914996"/>
            <a:ext cx="348927" cy="293026"/>
            <a:chOff x="3265812" y="3065780"/>
            <a:chExt cx="348057" cy="292266"/>
          </a:xfrm>
        </p:grpSpPr>
        <p:sp>
          <p:nvSpPr>
            <p:cNvPr id="8557" name="Google Shape;8557;p70"/>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0"/>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0"/>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70"/>
          <p:cNvGrpSpPr/>
          <p:nvPr/>
        </p:nvGrpSpPr>
        <p:grpSpPr>
          <a:xfrm>
            <a:off x="997211" y="2914996"/>
            <a:ext cx="349749" cy="292249"/>
            <a:chOff x="1006125" y="3065780"/>
            <a:chExt cx="348877" cy="291491"/>
          </a:xfrm>
        </p:grpSpPr>
        <p:sp>
          <p:nvSpPr>
            <p:cNvPr id="8561" name="Google Shape;8561;p70"/>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0"/>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0"/>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0"/>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0"/>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6" name="Google Shape;8566;p70"/>
          <p:cNvGrpSpPr/>
          <p:nvPr/>
        </p:nvGrpSpPr>
        <p:grpSpPr>
          <a:xfrm>
            <a:off x="7797037" y="2327460"/>
            <a:ext cx="349752" cy="349750"/>
            <a:chOff x="7788994" y="2479767"/>
            <a:chExt cx="348880" cy="348843"/>
          </a:xfrm>
        </p:grpSpPr>
        <p:sp>
          <p:nvSpPr>
            <p:cNvPr id="8567" name="Google Shape;8567;p70"/>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0"/>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0"/>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0"/>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0"/>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0"/>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0"/>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0"/>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0"/>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0"/>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0"/>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8" name="Google Shape;8578;p70"/>
          <p:cNvGrpSpPr/>
          <p:nvPr/>
        </p:nvGrpSpPr>
        <p:grpSpPr>
          <a:xfrm>
            <a:off x="7061113" y="2327460"/>
            <a:ext cx="310096" cy="349426"/>
            <a:chOff x="7054905" y="2479767"/>
            <a:chExt cx="309323" cy="348520"/>
          </a:xfrm>
        </p:grpSpPr>
        <p:sp>
          <p:nvSpPr>
            <p:cNvPr id="8579" name="Google Shape;8579;p70"/>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0"/>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0"/>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0"/>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3" name="Google Shape;8583;p70"/>
          <p:cNvGrpSpPr/>
          <p:nvPr/>
        </p:nvGrpSpPr>
        <p:grpSpPr>
          <a:xfrm>
            <a:off x="6323622" y="2327460"/>
            <a:ext cx="274332" cy="349751"/>
            <a:chOff x="6319254" y="2479767"/>
            <a:chExt cx="273648" cy="348844"/>
          </a:xfrm>
        </p:grpSpPr>
        <p:sp>
          <p:nvSpPr>
            <p:cNvPr id="8584" name="Google Shape;8584;p70"/>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0"/>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0"/>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0"/>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70"/>
          <p:cNvGrpSpPr/>
          <p:nvPr/>
        </p:nvGrpSpPr>
        <p:grpSpPr>
          <a:xfrm>
            <a:off x="5530167" y="2327460"/>
            <a:ext cx="349748" cy="349753"/>
            <a:chOff x="5527778" y="2479767"/>
            <a:chExt cx="348876" cy="348846"/>
          </a:xfrm>
        </p:grpSpPr>
        <p:sp>
          <p:nvSpPr>
            <p:cNvPr id="8589" name="Google Shape;8589;p70"/>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0"/>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0"/>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0"/>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0"/>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0"/>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0"/>
          <p:cNvGrpSpPr/>
          <p:nvPr/>
        </p:nvGrpSpPr>
        <p:grpSpPr>
          <a:xfrm>
            <a:off x="4774827" y="2327460"/>
            <a:ext cx="349716" cy="349752"/>
            <a:chOff x="4774321" y="2479767"/>
            <a:chExt cx="348844" cy="348845"/>
          </a:xfrm>
        </p:grpSpPr>
        <p:sp>
          <p:nvSpPr>
            <p:cNvPr id="8596" name="Google Shape;8596;p70"/>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0"/>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0"/>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0"/>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0"/>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1" name="Google Shape;8601;p70"/>
          <p:cNvGrpSpPr/>
          <p:nvPr/>
        </p:nvGrpSpPr>
        <p:grpSpPr>
          <a:xfrm>
            <a:off x="4019454" y="2376413"/>
            <a:ext cx="349719" cy="251846"/>
            <a:chOff x="4020831" y="2528594"/>
            <a:chExt cx="348847" cy="251193"/>
          </a:xfrm>
        </p:grpSpPr>
        <p:sp>
          <p:nvSpPr>
            <p:cNvPr id="8602" name="Google Shape;8602;p70"/>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70"/>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0"/>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0"/>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0"/>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0"/>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0"/>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0"/>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70"/>
          <p:cNvGrpSpPr/>
          <p:nvPr/>
        </p:nvGrpSpPr>
        <p:grpSpPr>
          <a:xfrm>
            <a:off x="3274980" y="2348445"/>
            <a:ext cx="349710" cy="307784"/>
            <a:chOff x="3278214" y="2500698"/>
            <a:chExt cx="348838" cy="306985"/>
          </a:xfrm>
        </p:grpSpPr>
        <p:sp>
          <p:nvSpPr>
            <p:cNvPr id="8611" name="Google Shape;8611;p70"/>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70"/>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0"/>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0"/>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70"/>
          <p:cNvGrpSpPr/>
          <p:nvPr/>
        </p:nvGrpSpPr>
        <p:grpSpPr>
          <a:xfrm>
            <a:off x="2508740" y="2327460"/>
            <a:ext cx="355943" cy="350530"/>
            <a:chOff x="2513885" y="2479767"/>
            <a:chExt cx="355055" cy="349621"/>
          </a:xfrm>
        </p:grpSpPr>
        <p:sp>
          <p:nvSpPr>
            <p:cNvPr id="8616" name="Google Shape;8616;p70"/>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0"/>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0"/>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0"/>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0"/>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0"/>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0"/>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0"/>
          <p:cNvGrpSpPr/>
          <p:nvPr/>
        </p:nvGrpSpPr>
        <p:grpSpPr>
          <a:xfrm>
            <a:off x="5530950" y="3445126"/>
            <a:ext cx="331868" cy="348902"/>
            <a:chOff x="5528559" y="3594535"/>
            <a:chExt cx="331041" cy="347997"/>
          </a:xfrm>
        </p:grpSpPr>
        <p:sp>
          <p:nvSpPr>
            <p:cNvPr id="8624" name="Google Shape;8624;p70"/>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0"/>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70"/>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7" name="Google Shape;8627;p70"/>
          <p:cNvGrpSpPr/>
          <p:nvPr/>
        </p:nvGrpSpPr>
        <p:grpSpPr>
          <a:xfrm>
            <a:off x="3216698" y="3443886"/>
            <a:ext cx="404531" cy="350142"/>
            <a:chOff x="3220078" y="3593298"/>
            <a:chExt cx="403522" cy="349234"/>
          </a:xfrm>
        </p:grpSpPr>
        <p:sp>
          <p:nvSpPr>
            <p:cNvPr id="8628" name="Google Shape;8628;p70"/>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0"/>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0"/>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0"/>
          <p:cNvGrpSpPr/>
          <p:nvPr/>
        </p:nvGrpSpPr>
        <p:grpSpPr>
          <a:xfrm>
            <a:off x="2507957" y="3445061"/>
            <a:ext cx="349710" cy="349752"/>
            <a:chOff x="2513104" y="3594470"/>
            <a:chExt cx="348838" cy="348845"/>
          </a:xfrm>
        </p:grpSpPr>
        <p:sp>
          <p:nvSpPr>
            <p:cNvPr id="8632" name="Google Shape;8632;p70"/>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0"/>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0"/>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70"/>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0"/>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0"/>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0"/>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0"/>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70"/>
          <p:cNvGrpSpPr/>
          <p:nvPr/>
        </p:nvGrpSpPr>
        <p:grpSpPr>
          <a:xfrm>
            <a:off x="1752584" y="3501781"/>
            <a:ext cx="349751" cy="235526"/>
            <a:chOff x="1759614" y="3651043"/>
            <a:chExt cx="348879" cy="234916"/>
          </a:xfrm>
        </p:grpSpPr>
        <p:sp>
          <p:nvSpPr>
            <p:cNvPr id="8641" name="Google Shape;8641;p70"/>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70"/>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70"/>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70"/>
          <p:cNvGrpSpPr/>
          <p:nvPr/>
        </p:nvGrpSpPr>
        <p:grpSpPr>
          <a:xfrm>
            <a:off x="997211" y="3469929"/>
            <a:ext cx="349743" cy="299233"/>
            <a:chOff x="1006125" y="3619273"/>
            <a:chExt cx="348871" cy="298457"/>
          </a:xfrm>
        </p:grpSpPr>
        <p:sp>
          <p:nvSpPr>
            <p:cNvPr id="8645" name="Google Shape;8645;p70"/>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0"/>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0"/>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0"/>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0"/>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70"/>
          <p:cNvGrpSpPr/>
          <p:nvPr/>
        </p:nvGrpSpPr>
        <p:grpSpPr>
          <a:xfrm>
            <a:off x="7797037" y="2937351"/>
            <a:ext cx="349751" cy="248156"/>
            <a:chOff x="7788994" y="3088077"/>
            <a:chExt cx="348878" cy="247513"/>
          </a:xfrm>
        </p:grpSpPr>
        <p:sp>
          <p:nvSpPr>
            <p:cNvPr id="8651" name="Google Shape;8651;p70"/>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70"/>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0"/>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0"/>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0"/>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0"/>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0"/>
          <p:cNvGrpSpPr/>
          <p:nvPr/>
        </p:nvGrpSpPr>
        <p:grpSpPr>
          <a:xfrm>
            <a:off x="7041664" y="2886244"/>
            <a:ext cx="349748" cy="349784"/>
            <a:chOff x="7035505" y="3037102"/>
            <a:chExt cx="348876" cy="348877"/>
          </a:xfrm>
        </p:grpSpPr>
        <p:sp>
          <p:nvSpPr>
            <p:cNvPr id="8658" name="Google Shape;8658;p70"/>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0"/>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0"/>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0"/>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0"/>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0"/>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0"/>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0"/>
          <p:cNvGrpSpPr/>
          <p:nvPr/>
        </p:nvGrpSpPr>
        <p:grpSpPr>
          <a:xfrm>
            <a:off x="6285540" y="2886244"/>
            <a:ext cx="349716" cy="349784"/>
            <a:chOff x="6281267" y="3037102"/>
            <a:chExt cx="348844" cy="348877"/>
          </a:xfrm>
        </p:grpSpPr>
        <p:sp>
          <p:nvSpPr>
            <p:cNvPr id="8666" name="Google Shape;8666;p70"/>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0"/>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0"/>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70"/>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0"/>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70"/>
          <p:cNvGrpSpPr/>
          <p:nvPr/>
        </p:nvGrpSpPr>
        <p:grpSpPr>
          <a:xfrm>
            <a:off x="4774827" y="4032596"/>
            <a:ext cx="349716" cy="291498"/>
            <a:chOff x="4774321" y="4180482"/>
            <a:chExt cx="348844" cy="290743"/>
          </a:xfrm>
        </p:grpSpPr>
        <p:sp>
          <p:nvSpPr>
            <p:cNvPr id="8672" name="Google Shape;8672;p70"/>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0"/>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0"/>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0"/>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70"/>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0"/>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8" name="Google Shape;8678;p70"/>
          <p:cNvGrpSpPr/>
          <p:nvPr/>
        </p:nvGrpSpPr>
        <p:grpSpPr>
          <a:xfrm>
            <a:off x="5571349" y="2886244"/>
            <a:ext cx="267387" cy="349783"/>
            <a:chOff x="5568857" y="3037102"/>
            <a:chExt cx="266720" cy="348876"/>
          </a:xfrm>
        </p:grpSpPr>
        <p:sp>
          <p:nvSpPr>
            <p:cNvPr id="8679" name="Google Shape;8679;p70"/>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0"/>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0"/>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2" name="Google Shape;8682;p70"/>
          <p:cNvGrpSpPr/>
          <p:nvPr/>
        </p:nvGrpSpPr>
        <p:grpSpPr>
          <a:xfrm>
            <a:off x="4774827" y="2887027"/>
            <a:ext cx="349710" cy="348999"/>
            <a:chOff x="4774321" y="3037884"/>
            <a:chExt cx="348838" cy="348094"/>
          </a:xfrm>
        </p:grpSpPr>
        <p:sp>
          <p:nvSpPr>
            <p:cNvPr id="8683" name="Google Shape;8683;p70"/>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70"/>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70"/>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0"/>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0"/>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70"/>
          <p:cNvGrpSpPr/>
          <p:nvPr/>
        </p:nvGrpSpPr>
        <p:grpSpPr>
          <a:xfrm>
            <a:off x="4019454" y="2887027"/>
            <a:ext cx="349710" cy="349002"/>
            <a:chOff x="4020831" y="3037884"/>
            <a:chExt cx="348838" cy="348097"/>
          </a:xfrm>
        </p:grpSpPr>
        <p:sp>
          <p:nvSpPr>
            <p:cNvPr id="8689" name="Google Shape;8689;p70"/>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0"/>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0"/>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0"/>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0"/>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4" name="Google Shape;8694;p70"/>
          <p:cNvGrpSpPr/>
          <p:nvPr/>
        </p:nvGrpSpPr>
        <p:grpSpPr>
          <a:xfrm>
            <a:off x="6322839" y="3444277"/>
            <a:ext cx="275898" cy="349749"/>
            <a:chOff x="6318473" y="3593689"/>
            <a:chExt cx="275210" cy="348842"/>
          </a:xfrm>
        </p:grpSpPr>
        <p:sp>
          <p:nvSpPr>
            <p:cNvPr id="8695" name="Google Shape;8695;p70"/>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0"/>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0"/>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0"/>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0"/>
          <p:cNvGrpSpPr/>
          <p:nvPr/>
        </p:nvGrpSpPr>
        <p:grpSpPr>
          <a:xfrm>
            <a:off x="7041664" y="3445061"/>
            <a:ext cx="348960" cy="348967"/>
            <a:chOff x="7035505" y="3594470"/>
            <a:chExt cx="348090" cy="348062"/>
          </a:xfrm>
        </p:grpSpPr>
        <p:sp>
          <p:nvSpPr>
            <p:cNvPr id="8700" name="Google Shape;8700;p70"/>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0"/>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0"/>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70"/>
          <p:cNvGrpSpPr/>
          <p:nvPr/>
        </p:nvGrpSpPr>
        <p:grpSpPr>
          <a:xfrm>
            <a:off x="7797037" y="3445061"/>
            <a:ext cx="349743" cy="348968"/>
            <a:chOff x="7788994" y="3594470"/>
            <a:chExt cx="348871" cy="348063"/>
          </a:xfrm>
        </p:grpSpPr>
        <p:sp>
          <p:nvSpPr>
            <p:cNvPr id="8704" name="Google Shape;8704;p70"/>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0"/>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0"/>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0"/>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70"/>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0"/>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10" name="Google Shape;8710;p70"/>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11" name="Google Shape;8711;p70"/>
          <p:cNvGrpSpPr/>
          <p:nvPr/>
        </p:nvGrpSpPr>
        <p:grpSpPr>
          <a:xfrm>
            <a:off x="1752584" y="4003061"/>
            <a:ext cx="349743" cy="350108"/>
            <a:chOff x="1759614" y="4151023"/>
            <a:chExt cx="348871" cy="349200"/>
          </a:xfrm>
        </p:grpSpPr>
        <p:sp>
          <p:nvSpPr>
            <p:cNvPr id="8712" name="Google Shape;8712;p70"/>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0"/>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0"/>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0"/>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0"/>
          <p:cNvGrpSpPr/>
          <p:nvPr/>
        </p:nvGrpSpPr>
        <p:grpSpPr>
          <a:xfrm>
            <a:off x="2506390" y="4003224"/>
            <a:ext cx="352843" cy="349228"/>
            <a:chOff x="2511541" y="4151186"/>
            <a:chExt cx="351963" cy="348323"/>
          </a:xfrm>
        </p:grpSpPr>
        <p:sp>
          <p:nvSpPr>
            <p:cNvPr id="8717" name="Google Shape;8717;p70"/>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0"/>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0"/>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70"/>
          <p:cNvGrpSpPr/>
          <p:nvPr/>
        </p:nvGrpSpPr>
        <p:grpSpPr>
          <a:xfrm>
            <a:off x="3288196" y="4003551"/>
            <a:ext cx="286770" cy="349293"/>
            <a:chOff x="3291397" y="4151512"/>
            <a:chExt cx="286055" cy="348388"/>
          </a:xfrm>
        </p:grpSpPr>
        <p:sp>
          <p:nvSpPr>
            <p:cNvPr id="8721" name="Google Shape;8721;p70"/>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0"/>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70"/>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4" name="Google Shape;8724;p70"/>
          <p:cNvGrpSpPr/>
          <p:nvPr/>
        </p:nvGrpSpPr>
        <p:grpSpPr>
          <a:xfrm>
            <a:off x="4019454" y="4003061"/>
            <a:ext cx="349710" cy="349784"/>
            <a:chOff x="4020831" y="4151023"/>
            <a:chExt cx="348838" cy="348877"/>
          </a:xfrm>
        </p:grpSpPr>
        <p:sp>
          <p:nvSpPr>
            <p:cNvPr id="8725" name="Google Shape;8725;p70"/>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0"/>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0"/>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0"/>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29" name="Google Shape;8729;p70"/>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Online Learning</a:t>
            </a:r>
            <a:endParaRPr sz="1600">
              <a:solidFill>
                <a:schemeClr val="lt1"/>
              </a:solidFill>
            </a:endParaRPr>
          </a:p>
        </p:txBody>
      </p:sp>
      <p:sp>
        <p:nvSpPr>
          <p:cNvPr id="8730" name="Google Shape;8730;p7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734"/>
        <p:cNvGrpSpPr/>
        <p:nvPr/>
      </p:nvGrpSpPr>
      <p:grpSpPr>
        <a:xfrm>
          <a:off x="0" y="0"/>
          <a:ext cx="0" cy="0"/>
          <a:chOff x="0" y="0"/>
          <a:chExt cx="0" cy="0"/>
        </a:xfrm>
      </p:grpSpPr>
      <p:grpSp>
        <p:nvGrpSpPr>
          <p:cNvPr id="8735" name="Google Shape;8735;p71"/>
          <p:cNvGrpSpPr/>
          <p:nvPr/>
        </p:nvGrpSpPr>
        <p:grpSpPr>
          <a:xfrm>
            <a:off x="1034263" y="1766172"/>
            <a:ext cx="298736" cy="349479"/>
            <a:chOff x="1034263" y="1766172"/>
            <a:chExt cx="298736" cy="349479"/>
          </a:xfrm>
        </p:grpSpPr>
        <p:sp>
          <p:nvSpPr>
            <p:cNvPr id="8736" name="Google Shape;8736;p71"/>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1"/>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1"/>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1"/>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0" name="Google Shape;8740;p71"/>
          <p:cNvGrpSpPr/>
          <p:nvPr/>
        </p:nvGrpSpPr>
        <p:grpSpPr>
          <a:xfrm>
            <a:off x="1818599" y="1765976"/>
            <a:ext cx="214490" cy="349446"/>
            <a:chOff x="1818599" y="1765976"/>
            <a:chExt cx="214490" cy="349446"/>
          </a:xfrm>
        </p:grpSpPr>
        <p:sp>
          <p:nvSpPr>
            <p:cNvPr id="8741" name="Google Shape;8741;p71"/>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1"/>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1"/>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1"/>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1"/>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71"/>
          <p:cNvGrpSpPr/>
          <p:nvPr/>
        </p:nvGrpSpPr>
        <p:grpSpPr>
          <a:xfrm>
            <a:off x="2553319" y="1765976"/>
            <a:ext cx="266126" cy="348892"/>
            <a:chOff x="2553319" y="1765976"/>
            <a:chExt cx="266126" cy="348892"/>
          </a:xfrm>
        </p:grpSpPr>
        <p:sp>
          <p:nvSpPr>
            <p:cNvPr id="8747" name="Google Shape;8747;p71"/>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71"/>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71"/>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50" name="Google Shape;8750;p71"/>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1"/>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1"/>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71"/>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71"/>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1"/>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1"/>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7" name="Google Shape;8757;p71"/>
          <p:cNvGrpSpPr/>
          <p:nvPr/>
        </p:nvGrpSpPr>
        <p:grpSpPr>
          <a:xfrm>
            <a:off x="4765168" y="1807867"/>
            <a:ext cx="361545" cy="265829"/>
            <a:chOff x="4765168" y="1807867"/>
            <a:chExt cx="361545" cy="265829"/>
          </a:xfrm>
        </p:grpSpPr>
        <p:sp>
          <p:nvSpPr>
            <p:cNvPr id="8758" name="Google Shape;8758;p71"/>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1"/>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1"/>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1"/>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62" name="Google Shape;8762;p71"/>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71"/>
          <p:cNvGrpSpPr/>
          <p:nvPr/>
        </p:nvGrpSpPr>
        <p:grpSpPr>
          <a:xfrm>
            <a:off x="6268685" y="1765976"/>
            <a:ext cx="376661" cy="349675"/>
            <a:chOff x="6268685" y="1765976"/>
            <a:chExt cx="376661" cy="349675"/>
          </a:xfrm>
        </p:grpSpPr>
        <p:sp>
          <p:nvSpPr>
            <p:cNvPr id="8764" name="Google Shape;8764;p71"/>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1"/>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1"/>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1"/>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71"/>
          <p:cNvGrpSpPr/>
          <p:nvPr/>
        </p:nvGrpSpPr>
        <p:grpSpPr>
          <a:xfrm>
            <a:off x="7059504" y="1766368"/>
            <a:ext cx="300788" cy="348500"/>
            <a:chOff x="7059504" y="1766368"/>
            <a:chExt cx="300788" cy="348500"/>
          </a:xfrm>
        </p:grpSpPr>
        <p:sp>
          <p:nvSpPr>
            <p:cNvPr id="8769" name="Google Shape;8769;p71"/>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1"/>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1"/>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1"/>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1"/>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1"/>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1"/>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71"/>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71"/>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1"/>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1"/>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71"/>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1"/>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1"/>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1"/>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1"/>
          <p:cNvGrpSpPr/>
          <p:nvPr/>
        </p:nvGrpSpPr>
        <p:grpSpPr>
          <a:xfrm>
            <a:off x="7776795" y="1766009"/>
            <a:ext cx="371742" cy="349120"/>
            <a:chOff x="7776795" y="1766009"/>
            <a:chExt cx="371742" cy="349120"/>
          </a:xfrm>
        </p:grpSpPr>
        <p:sp>
          <p:nvSpPr>
            <p:cNvPr id="8785" name="Google Shape;8785;p71"/>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1"/>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7" name="Google Shape;8787;p71"/>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71"/>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1"/>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0" name="Google Shape;8790;p71"/>
          <p:cNvGrpSpPr/>
          <p:nvPr/>
        </p:nvGrpSpPr>
        <p:grpSpPr>
          <a:xfrm>
            <a:off x="7079409" y="2324614"/>
            <a:ext cx="265376" cy="349642"/>
            <a:chOff x="7079409" y="2324614"/>
            <a:chExt cx="265376" cy="349642"/>
          </a:xfrm>
        </p:grpSpPr>
        <p:sp>
          <p:nvSpPr>
            <p:cNvPr id="8791" name="Google Shape;8791;p71"/>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71"/>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71"/>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1"/>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1"/>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1"/>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1"/>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71"/>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1"/>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1"/>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1"/>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1"/>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1"/>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71"/>
          <p:cNvGrpSpPr/>
          <p:nvPr/>
        </p:nvGrpSpPr>
        <p:grpSpPr>
          <a:xfrm>
            <a:off x="6281293" y="2325332"/>
            <a:ext cx="353433" cy="349120"/>
            <a:chOff x="6281293" y="2325332"/>
            <a:chExt cx="353433" cy="349120"/>
          </a:xfrm>
        </p:grpSpPr>
        <p:sp>
          <p:nvSpPr>
            <p:cNvPr id="8805" name="Google Shape;8805;p71"/>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71"/>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71"/>
          <p:cNvGrpSpPr/>
          <p:nvPr/>
        </p:nvGrpSpPr>
        <p:grpSpPr>
          <a:xfrm>
            <a:off x="5522139" y="2324810"/>
            <a:ext cx="376466" cy="350425"/>
            <a:chOff x="5522139" y="2324810"/>
            <a:chExt cx="376466" cy="350425"/>
          </a:xfrm>
        </p:grpSpPr>
        <p:sp>
          <p:nvSpPr>
            <p:cNvPr id="8808" name="Google Shape;8808;p71"/>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71"/>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71"/>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1"/>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1"/>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1"/>
          <p:cNvGrpSpPr/>
          <p:nvPr/>
        </p:nvGrpSpPr>
        <p:grpSpPr>
          <a:xfrm>
            <a:off x="4715520" y="2325397"/>
            <a:ext cx="408098" cy="349610"/>
            <a:chOff x="4715520" y="2325397"/>
            <a:chExt cx="408098" cy="349610"/>
          </a:xfrm>
        </p:grpSpPr>
        <p:sp>
          <p:nvSpPr>
            <p:cNvPr id="8814" name="Google Shape;8814;p71"/>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1"/>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1"/>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1"/>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71"/>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71"/>
          <p:cNvGrpSpPr/>
          <p:nvPr/>
        </p:nvGrpSpPr>
        <p:grpSpPr>
          <a:xfrm>
            <a:off x="4020381" y="2336261"/>
            <a:ext cx="348384" cy="327131"/>
            <a:chOff x="4020381" y="2336261"/>
            <a:chExt cx="348384" cy="327131"/>
          </a:xfrm>
        </p:grpSpPr>
        <p:sp>
          <p:nvSpPr>
            <p:cNvPr id="8820" name="Google Shape;8820;p71"/>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1"/>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71"/>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3" name="Google Shape;8823;p71"/>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1"/>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1"/>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6" name="Google Shape;8826;p71"/>
          <p:cNvGrpSpPr/>
          <p:nvPr/>
        </p:nvGrpSpPr>
        <p:grpSpPr>
          <a:xfrm>
            <a:off x="2508329" y="2325397"/>
            <a:ext cx="397250" cy="348663"/>
            <a:chOff x="2508329" y="2325397"/>
            <a:chExt cx="397250" cy="348663"/>
          </a:xfrm>
        </p:grpSpPr>
        <p:sp>
          <p:nvSpPr>
            <p:cNvPr id="8827" name="Google Shape;8827;p71"/>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1"/>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71"/>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71"/>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71"/>
          <p:cNvGrpSpPr/>
          <p:nvPr/>
        </p:nvGrpSpPr>
        <p:grpSpPr>
          <a:xfrm>
            <a:off x="1787585" y="2325006"/>
            <a:ext cx="294077" cy="347522"/>
            <a:chOff x="1787585" y="2325006"/>
            <a:chExt cx="294077" cy="347522"/>
          </a:xfrm>
        </p:grpSpPr>
        <p:sp>
          <p:nvSpPr>
            <p:cNvPr id="8832" name="Google Shape;8832;p71"/>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1"/>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1"/>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5" name="Google Shape;8835;p71"/>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6" name="Google Shape;8836;p71"/>
          <p:cNvGrpSpPr/>
          <p:nvPr/>
        </p:nvGrpSpPr>
        <p:grpSpPr>
          <a:xfrm>
            <a:off x="1002467" y="2883611"/>
            <a:ext cx="350697" cy="350327"/>
            <a:chOff x="1002467" y="2883611"/>
            <a:chExt cx="350697" cy="350327"/>
          </a:xfrm>
        </p:grpSpPr>
        <p:sp>
          <p:nvSpPr>
            <p:cNvPr id="8837" name="Google Shape;8837;p71"/>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71"/>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71"/>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1"/>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71"/>
          <p:cNvGrpSpPr/>
          <p:nvPr/>
        </p:nvGrpSpPr>
        <p:grpSpPr>
          <a:xfrm>
            <a:off x="1754682" y="2888864"/>
            <a:ext cx="353336" cy="340638"/>
            <a:chOff x="1754682" y="2888864"/>
            <a:chExt cx="353336" cy="340638"/>
          </a:xfrm>
        </p:grpSpPr>
        <p:sp>
          <p:nvSpPr>
            <p:cNvPr id="8842" name="Google Shape;8842;p71"/>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71"/>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71"/>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1"/>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71"/>
          <p:cNvGrpSpPr/>
          <p:nvPr/>
        </p:nvGrpSpPr>
        <p:grpSpPr>
          <a:xfrm>
            <a:off x="2510642" y="2884883"/>
            <a:ext cx="356137" cy="347130"/>
            <a:chOff x="2510642" y="2884883"/>
            <a:chExt cx="356137" cy="347130"/>
          </a:xfrm>
        </p:grpSpPr>
        <p:sp>
          <p:nvSpPr>
            <p:cNvPr id="8847" name="Google Shape;8847;p71"/>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1"/>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9" name="Google Shape;8849;p71"/>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1"/>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1"/>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1"/>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71"/>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71"/>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1"/>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6" name="Google Shape;8856;p71"/>
          <p:cNvGrpSpPr/>
          <p:nvPr/>
        </p:nvGrpSpPr>
        <p:grpSpPr>
          <a:xfrm>
            <a:off x="4789992" y="2884002"/>
            <a:ext cx="317891" cy="348892"/>
            <a:chOff x="4789992" y="2884002"/>
            <a:chExt cx="317891" cy="348892"/>
          </a:xfrm>
        </p:grpSpPr>
        <p:sp>
          <p:nvSpPr>
            <p:cNvPr id="8857" name="Google Shape;8857;p71"/>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1"/>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1"/>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71"/>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71"/>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1"/>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1"/>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4" name="Google Shape;8864;p71"/>
          <p:cNvGrpSpPr/>
          <p:nvPr/>
        </p:nvGrpSpPr>
        <p:grpSpPr>
          <a:xfrm>
            <a:off x="5580551" y="2885177"/>
            <a:ext cx="245178" cy="346934"/>
            <a:chOff x="5580551" y="2885177"/>
            <a:chExt cx="245178" cy="346934"/>
          </a:xfrm>
        </p:grpSpPr>
        <p:sp>
          <p:nvSpPr>
            <p:cNvPr id="8865" name="Google Shape;8865;p71"/>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71"/>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1"/>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71"/>
          <p:cNvGrpSpPr/>
          <p:nvPr/>
        </p:nvGrpSpPr>
        <p:grpSpPr>
          <a:xfrm>
            <a:off x="6318333" y="2883807"/>
            <a:ext cx="289419" cy="349088"/>
            <a:chOff x="6318333" y="2883807"/>
            <a:chExt cx="289419" cy="349088"/>
          </a:xfrm>
        </p:grpSpPr>
        <p:sp>
          <p:nvSpPr>
            <p:cNvPr id="8869" name="Google Shape;8869;p71"/>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1"/>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1"/>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71"/>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71"/>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1"/>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1"/>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1"/>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71"/>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71"/>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1"/>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71"/>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71"/>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71"/>
          <p:cNvGrpSpPr/>
          <p:nvPr/>
        </p:nvGrpSpPr>
        <p:grpSpPr>
          <a:xfrm>
            <a:off x="7099607" y="2884002"/>
            <a:ext cx="225013" cy="348892"/>
            <a:chOff x="7099607" y="2884002"/>
            <a:chExt cx="225013" cy="348892"/>
          </a:xfrm>
        </p:grpSpPr>
        <p:sp>
          <p:nvSpPr>
            <p:cNvPr id="8883" name="Google Shape;8883;p71"/>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1"/>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71"/>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6" name="Google Shape;8886;p71"/>
          <p:cNvGrpSpPr/>
          <p:nvPr/>
        </p:nvGrpSpPr>
        <p:grpSpPr>
          <a:xfrm>
            <a:off x="7792400" y="2904915"/>
            <a:ext cx="348384" cy="307784"/>
            <a:chOff x="7792400" y="2904915"/>
            <a:chExt cx="348384" cy="307784"/>
          </a:xfrm>
        </p:grpSpPr>
        <p:sp>
          <p:nvSpPr>
            <p:cNvPr id="8887" name="Google Shape;8887;p71"/>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71"/>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71"/>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1"/>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1"/>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1"/>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1"/>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71"/>
          <p:cNvGrpSpPr/>
          <p:nvPr/>
        </p:nvGrpSpPr>
        <p:grpSpPr>
          <a:xfrm>
            <a:off x="7791618" y="3462835"/>
            <a:ext cx="349166" cy="309024"/>
            <a:chOff x="7791618" y="3462835"/>
            <a:chExt cx="349166" cy="309024"/>
          </a:xfrm>
        </p:grpSpPr>
        <p:sp>
          <p:nvSpPr>
            <p:cNvPr id="8895" name="Google Shape;8895;p71"/>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71"/>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71"/>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1"/>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99" name="Google Shape;8899;p71"/>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0" name="Google Shape;8900;p71"/>
          <p:cNvGrpSpPr/>
          <p:nvPr/>
        </p:nvGrpSpPr>
        <p:grpSpPr>
          <a:xfrm>
            <a:off x="6284225" y="3452689"/>
            <a:ext cx="370797" cy="327946"/>
            <a:chOff x="6284225" y="3452689"/>
            <a:chExt cx="370797" cy="327946"/>
          </a:xfrm>
        </p:grpSpPr>
        <p:sp>
          <p:nvSpPr>
            <p:cNvPr id="8901" name="Google Shape;8901;p71"/>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71"/>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71"/>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1"/>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71"/>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71"/>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71"/>
          <p:cNvGrpSpPr/>
          <p:nvPr/>
        </p:nvGrpSpPr>
        <p:grpSpPr>
          <a:xfrm>
            <a:off x="5528557" y="3442640"/>
            <a:ext cx="351479" cy="348924"/>
            <a:chOff x="5528557" y="3442640"/>
            <a:chExt cx="351479" cy="348924"/>
          </a:xfrm>
        </p:grpSpPr>
        <p:sp>
          <p:nvSpPr>
            <p:cNvPr id="8908" name="Google Shape;8908;p71"/>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1"/>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1"/>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1"/>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71"/>
          <p:cNvGrpSpPr/>
          <p:nvPr/>
        </p:nvGrpSpPr>
        <p:grpSpPr>
          <a:xfrm>
            <a:off x="4800091" y="3442314"/>
            <a:ext cx="301602" cy="349185"/>
            <a:chOff x="4800091" y="3442314"/>
            <a:chExt cx="301602" cy="349185"/>
          </a:xfrm>
        </p:grpSpPr>
        <p:sp>
          <p:nvSpPr>
            <p:cNvPr id="8913" name="Google Shape;8913;p71"/>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1"/>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71"/>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71"/>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1"/>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18" name="Google Shape;8918;p71"/>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71"/>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71"/>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1"/>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1"/>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71"/>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71"/>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5" name="Google Shape;8925;p71"/>
          <p:cNvGrpSpPr/>
          <p:nvPr/>
        </p:nvGrpSpPr>
        <p:grpSpPr>
          <a:xfrm>
            <a:off x="2505202" y="3441890"/>
            <a:ext cx="362360" cy="349414"/>
            <a:chOff x="2505202" y="3441890"/>
            <a:chExt cx="362360" cy="349414"/>
          </a:xfrm>
        </p:grpSpPr>
        <p:sp>
          <p:nvSpPr>
            <p:cNvPr id="8926" name="Google Shape;8926;p71"/>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1"/>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1"/>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71"/>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71"/>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1"/>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2" name="Google Shape;8932;p71"/>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71"/>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71"/>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1"/>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1"/>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7" name="Google Shape;8937;p71"/>
          <p:cNvGrpSpPr/>
          <p:nvPr/>
        </p:nvGrpSpPr>
        <p:grpSpPr>
          <a:xfrm>
            <a:off x="1003216" y="3452689"/>
            <a:ext cx="358483" cy="328729"/>
            <a:chOff x="1003216" y="3452689"/>
            <a:chExt cx="358483" cy="328729"/>
          </a:xfrm>
        </p:grpSpPr>
        <p:sp>
          <p:nvSpPr>
            <p:cNvPr id="8938" name="Google Shape;8938;p71"/>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71"/>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1"/>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71"/>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71"/>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3" name="Google Shape;8943;p71"/>
          <p:cNvGrpSpPr/>
          <p:nvPr/>
        </p:nvGrpSpPr>
        <p:grpSpPr>
          <a:xfrm>
            <a:off x="995463" y="4021440"/>
            <a:ext cx="360014" cy="307327"/>
            <a:chOff x="995463" y="4021440"/>
            <a:chExt cx="360014" cy="307327"/>
          </a:xfrm>
        </p:grpSpPr>
        <p:sp>
          <p:nvSpPr>
            <p:cNvPr id="8944" name="Google Shape;8944;p71"/>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1"/>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1"/>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1"/>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1"/>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1"/>
          <p:cNvGrpSpPr/>
          <p:nvPr/>
        </p:nvGrpSpPr>
        <p:grpSpPr>
          <a:xfrm>
            <a:off x="1769732" y="4000397"/>
            <a:ext cx="325091" cy="349740"/>
            <a:chOff x="1769732" y="4000397"/>
            <a:chExt cx="325091" cy="349740"/>
          </a:xfrm>
        </p:grpSpPr>
        <p:sp>
          <p:nvSpPr>
            <p:cNvPr id="8950" name="Google Shape;8950;p71"/>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1"/>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1"/>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71"/>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71"/>
          <p:cNvGrpSpPr/>
          <p:nvPr/>
        </p:nvGrpSpPr>
        <p:grpSpPr>
          <a:xfrm>
            <a:off x="2514519" y="4000463"/>
            <a:ext cx="344507" cy="349675"/>
            <a:chOff x="2514519" y="4000463"/>
            <a:chExt cx="344507" cy="349675"/>
          </a:xfrm>
        </p:grpSpPr>
        <p:sp>
          <p:nvSpPr>
            <p:cNvPr id="8955" name="Google Shape;8955;p71"/>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1"/>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1"/>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1"/>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1"/>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1"/>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1"/>
          <p:cNvGrpSpPr/>
          <p:nvPr/>
        </p:nvGrpSpPr>
        <p:grpSpPr>
          <a:xfrm>
            <a:off x="3205781" y="4000463"/>
            <a:ext cx="408098" cy="349968"/>
            <a:chOff x="3205781" y="4000463"/>
            <a:chExt cx="408098" cy="349968"/>
          </a:xfrm>
        </p:grpSpPr>
        <p:sp>
          <p:nvSpPr>
            <p:cNvPr id="8962" name="Google Shape;8962;p71"/>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1"/>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1"/>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1"/>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6" name="Google Shape;8966;p71"/>
          <p:cNvGrpSpPr/>
          <p:nvPr/>
        </p:nvGrpSpPr>
        <p:grpSpPr>
          <a:xfrm>
            <a:off x="3961416" y="4000463"/>
            <a:ext cx="408098" cy="349968"/>
            <a:chOff x="3961416" y="4000463"/>
            <a:chExt cx="408098" cy="349968"/>
          </a:xfrm>
        </p:grpSpPr>
        <p:sp>
          <p:nvSpPr>
            <p:cNvPr id="8967" name="Google Shape;8967;p71"/>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71"/>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1"/>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1"/>
          <p:cNvGrpSpPr/>
          <p:nvPr/>
        </p:nvGrpSpPr>
        <p:grpSpPr>
          <a:xfrm>
            <a:off x="4751974" y="4000463"/>
            <a:ext cx="395686" cy="349675"/>
            <a:chOff x="4751974" y="4000463"/>
            <a:chExt cx="395686" cy="349675"/>
          </a:xfrm>
        </p:grpSpPr>
        <p:sp>
          <p:nvSpPr>
            <p:cNvPr id="8971" name="Google Shape;8971;p71"/>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1"/>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71"/>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71"/>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1"/>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1"/>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71"/>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71"/>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79" name="Google Shape;8979;p71"/>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1"/>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1"/>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1"/>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71"/>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71"/>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1"/>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1"/>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71"/>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8" name="Google Shape;8988;p71"/>
          <p:cNvGrpSpPr/>
          <p:nvPr/>
        </p:nvGrpSpPr>
        <p:grpSpPr>
          <a:xfrm>
            <a:off x="6281097" y="4001082"/>
            <a:ext cx="351479" cy="348272"/>
            <a:chOff x="6281097" y="4001082"/>
            <a:chExt cx="351479" cy="348272"/>
          </a:xfrm>
        </p:grpSpPr>
        <p:sp>
          <p:nvSpPr>
            <p:cNvPr id="8989" name="Google Shape;8989;p71"/>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1"/>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1"/>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71"/>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3" name="Google Shape;8993;p71"/>
          <p:cNvGrpSpPr/>
          <p:nvPr/>
        </p:nvGrpSpPr>
        <p:grpSpPr>
          <a:xfrm>
            <a:off x="7078659" y="4001246"/>
            <a:ext cx="266126" cy="348892"/>
            <a:chOff x="7078659" y="4001246"/>
            <a:chExt cx="266126" cy="348892"/>
          </a:xfrm>
        </p:grpSpPr>
        <p:sp>
          <p:nvSpPr>
            <p:cNvPr id="8994" name="Google Shape;8994;p71"/>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1"/>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1"/>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71"/>
          <p:cNvGrpSpPr/>
          <p:nvPr/>
        </p:nvGrpSpPr>
        <p:grpSpPr>
          <a:xfrm>
            <a:off x="7791618" y="4027835"/>
            <a:ext cx="349166" cy="294865"/>
            <a:chOff x="7791618" y="4027835"/>
            <a:chExt cx="349166" cy="294865"/>
          </a:xfrm>
        </p:grpSpPr>
        <p:sp>
          <p:nvSpPr>
            <p:cNvPr id="8998" name="Google Shape;8998;p71"/>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71"/>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0" name="Google Shape;9000;p71"/>
          <p:cNvSpPr txBox="1"/>
          <p:nvPr/>
        </p:nvSpPr>
        <p:spPr>
          <a:xfrm>
            <a:off x="2986500" y="1190513"/>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Laboratory</a:t>
            </a:r>
            <a:endParaRPr sz="1600">
              <a:solidFill>
                <a:schemeClr val="lt1"/>
              </a:solidFill>
            </a:endParaRPr>
          </a:p>
        </p:txBody>
      </p:sp>
      <p:sp>
        <p:nvSpPr>
          <p:cNvPr id="9001" name="Google Shape;9001;p7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005"/>
        <p:cNvGrpSpPr/>
        <p:nvPr/>
      </p:nvGrpSpPr>
      <p:grpSpPr>
        <a:xfrm>
          <a:off x="0" y="0"/>
          <a:ext cx="0" cy="0"/>
          <a:chOff x="0" y="0"/>
          <a:chExt cx="0" cy="0"/>
        </a:xfrm>
      </p:grpSpPr>
      <p:grpSp>
        <p:nvGrpSpPr>
          <p:cNvPr id="9006" name="Google Shape;9006;p72"/>
          <p:cNvGrpSpPr/>
          <p:nvPr/>
        </p:nvGrpSpPr>
        <p:grpSpPr>
          <a:xfrm>
            <a:off x="1015043" y="1768782"/>
            <a:ext cx="349675" cy="349675"/>
            <a:chOff x="1057325" y="2364825"/>
            <a:chExt cx="267950" cy="267950"/>
          </a:xfrm>
        </p:grpSpPr>
        <p:sp>
          <p:nvSpPr>
            <p:cNvPr id="9007" name="Google Shape;9007;p72"/>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72"/>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2"/>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2"/>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2"/>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72"/>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72"/>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2"/>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2"/>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2"/>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2"/>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18" name="Google Shape;9018;p72"/>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72"/>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2"/>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1" name="Google Shape;9021;p72"/>
          <p:cNvGrpSpPr/>
          <p:nvPr/>
        </p:nvGrpSpPr>
        <p:grpSpPr>
          <a:xfrm>
            <a:off x="3306264" y="1769565"/>
            <a:ext cx="298388" cy="349642"/>
            <a:chOff x="2813050" y="2365425"/>
            <a:chExt cx="228650" cy="267925"/>
          </a:xfrm>
        </p:grpSpPr>
        <p:sp>
          <p:nvSpPr>
            <p:cNvPr id="9022" name="Google Shape;9022;p72"/>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72"/>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2"/>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72"/>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72"/>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2"/>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72"/>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72"/>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2"/>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72"/>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72"/>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2"/>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2"/>
          <p:cNvGrpSpPr/>
          <p:nvPr/>
        </p:nvGrpSpPr>
        <p:grpSpPr>
          <a:xfrm>
            <a:off x="4035824" y="1768521"/>
            <a:ext cx="349642" cy="349936"/>
            <a:chOff x="3372100" y="2364625"/>
            <a:chExt cx="267925" cy="268150"/>
          </a:xfrm>
        </p:grpSpPr>
        <p:sp>
          <p:nvSpPr>
            <p:cNvPr id="9035" name="Google Shape;9035;p72"/>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2"/>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72"/>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72"/>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72"/>
          <p:cNvGrpSpPr/>
          <p:nvPr/>
        </p:nvGrpSpPr>
        <p:grpSpPr>
          <a:xfrm>
            <a:off x="4795693" y="1768782"/>
            <a:ext cx="330230" cy="350425"/>
            <a:chOff x="3954375" y="2364825"/>
            <a:chExt cx="253050" cy="268525"/>
          </a:xfrm>
        </p:grpSpPr>
        <p:sp>
          <p:nvSpPr>
            <p:cNvPr id="9040" name="Google Shape;9040;p72"/>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2"/>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72"/>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72"/>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2"/>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72"/>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72"/>
          <p:cNvGrpSpPr/>
          <p:nvPr/>
        </p:nvGrpSpPr>
        <p:grpSpPr>
          <a:xfrm>
            <a:off x="5546199" y="1768782"/>
            <a:ext cx="349675" cy="349675"/>
            <a:chOff x="4529475" y="2364825"/>
            <a:chExt cx="267950" cy="267950"/>
          </a:xfrm>
        </p:grpSpPr>
        <p:sp>
          <p:nvSpPr>
            <p:cNvPr id="9047" name="Google Shape;9047;p72"/>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2"/>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72"/>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72"/>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72"/>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2"/>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72"/>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72"/>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72"/>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72"/>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72"/>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72"/>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72"/>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72"/>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72"/>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72"/>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72"/>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4" name="Google Shape;9064;p72"/>
          <p:cNvGrpSpPr/>
          <p:nvPr/>
        </p:nvGrpSpPr>
        <p:grpSpPr>
          <a:xfrm>
            <a:off x="6302185" y="1768782"/>
            <a:ext cx="362855" cy="349675"/>
            <a:chOff x="5108775" y="2364825"/>
            <a:chExt cx="278050" cy="267950"/>
          </a:xfrm>
        </p:grpSpPr>
        <p:sp>
          <p:nvSpPr>
            <p:cNvPr id="9065" name="Google Shape;9065;p72"/>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72"/>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72"/>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72"/>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72"/>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72"/>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72"/>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72"/>
          <p:cNvGrpSpPr/>
          <p:nvPr/>
        </p:nvGrpSpPr>
        <p:grpSpPr>
          <a:xfrm>
            <a:off x="7057356" y="1768782"/>
            <a:ext cx="349675" cy="350425"/>
            <a:chOff x="5687450" y="2364825"/>
            <a:chExt cx="267950" cy="268525"/>
          </a:xfrm>
        </p:grpSpPr>
        <p:sp>
          <p:nvSpPr>
            <p:cNvPr id="9073" name="Google Shape;9073;p72"/>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72"/>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72"/>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72"/>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72"/>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72"/>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9" name="Google Shape;9079;p72"/>
          <p:cNvGrpSpPr/>
          <p:nvPr/>
        </p:nvGrpSpPr>
        <p:grpSpPr>
          <a:xfrm>
            <a:off x="7806361" y="1768782"/>
            <a:ext cx="351991" cy="349675"/>
            <a:chOff x="6261400" y="2364825"/>
            <a:chExt cx="269725" cy="267950"/>
          </a:xfrm>
        </p:grpSpPr>
        <p:sp>
          <p:nvSpPr>
            <p:cNvPr id="9080" name="Google Shape;9080;p72"/>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72"/>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72"/>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72"/>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72"/>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72"/>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72"/>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72"/>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72"/>
          <p:cNvGrpSpPr/>
          <p:nvPr/>
        </p:nvGrpSpPr>
        <p:grpSpPr>
          <a:xfrm>
            <a:off x="7812560" y="2327420"/>
            <a:ext cx="351208" cy="349642"/>
            <a:chOff x="6266150" y="2792900"/>
            <a:chExt cx="269125" cy="267925"/>
          </a:xfrm>
        </p:grpSpPr>
        <p:sp>
          <p:nvSpPr>
            <p:cNvPr id="9089" name="Google Shape;9089;p72"/>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72"/>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72"/>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72"/>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72"/>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72"/>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72"/>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72"/>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72"/>
          <p:cNvGrpSpPr/>
          <p:nvPr/>
        </p:nvGrpSpPr>
        <p:grpSpPr>
          <a:xfrm>
            <a:off x="7058139" y="2327420"/>
            <a:ext cx="347326" cy="349642"/>
            <a:chOff x="5688050" y="2792900"/>
            <a:chExt cx="266150" cy="267925"/>
          </a:xfrm>
        </p:grpSpPr>
        <p:sp>
          <p:nvSpPr>
            <p:cNvPr id="9098" name="Google Shape;9098;p72"/>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72"/>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72"/>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72"/>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72"/>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72"/>
          <p:cNvGrpSpPr/>
          <p:nvPr/>
        </p:nvGrpSpPr>
        <p:grpSpPr>
          <a:xfrm>
            <a:off x="6302185" y="2342167"/>
            <a:ext cx="349642" cy="320704"/>
            <a:chOff x="5108775" y="2804200"/>
            <a:chExt cx="267925" cy="245750"/>
          </a:xfrm>
        </p:grpSpPr>
        <p:sp>
          <p:nvSpPr>
            <p:cNvPr id="9104" name="Google Shape;9104;p72"/>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72"/>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72"/>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72"/>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72"/>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72"/>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0" name="Google Shape;9110;p72"/>
          <p:cNvGrpSpPr/>
          <p:nvPr/>
        </p:nvGrpSpPr>
        <p:grpSpPr>
          <a:xfrm>
            <a:off x="5546199" y="2327420"/>
            <a:ext cx="350458" cy="349642"/>
            <a:chOff x="4529475" y="2792900"/>
            <a:chExt cx="268550" cy="267925"/>
          </a:xfrm>
        </p:grpSpPr>
        <p:sp>
          <p:nvSpPr>
            <p:cNvPr id="9111" name="Google Shape;9111;p72"/>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72"/>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72"/>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72"/>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5" name="Google Shape;9115;p72"/>
          <p:cNvGrpSpPr/>
          <p:nvPr/>
        </p:nvGrpSpPr>
        <p:grpSpPr>
          <a:xfrm>
            <a:off x="4788679" y="2327322"/>
            <a:ext cx="356200" cy="349740"/>
            <a:chOff x="3949000" y="2792825"/>
            <a:chExt cx="272950" cy="268000"/>
          </a:xfrm>
        </p:grpSpPr>
        <p:sp>
          <p:nvSpPr>
            <p:cNvPr id="9116" name="Google Shape;9116;p72"/>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72"/>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72"/>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72"/>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72"/>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72"/>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2" name="Google Shape;9122;p72"/>
          <p:cNvGrpSpPr/>
          <p:nvPr/>
        </p:nvGrpSpPr>
        <p:grpSpPr>
          <a:xfrm>
            <a:off x="4035041" y="2326637"/>
            <a:ext cx="351991" cy="350490"/>
            <a:chOff x="3371500" y="2792300"/>
            <a:chExt cx="269725" cy="268575"/>
          </a:xfrm>
        </p:grpSpPr>
        <p:sp>
          <p:nvSpPr>
            <p:cNvPr id="9123" name="Google Shape;9123;p72"/>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72"/>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72"/>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72"/>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72"/>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72"/>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72"/>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72"/>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1" name="Google Shape;9131;p72"/>
          <p:cNvGrpSpPr/>
          <p:nvPr/>
        </p:nvGrpSpPr>
        <p:grpSpPr>
          <a:xfrm>
            <a:off x="3307830" y="2327420"/>
            <a:ext cx="295224" cy="349642"/>
            <a:chOff x="2814250" y="2792900"/>
            <a:chExt cx="226225" cy="267925"/>
          </a:xfrm>
        </p:grpSpPr>
        <p:sp>
          <p:nvSpPr>
            <p:cNvPr id="9132" name="Google Shape;9132;p72"/>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72"/>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72"/>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72"/>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72"/>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72"/>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72"/>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72"/>
          <p:cNvGrpSpPr/>
          <p:nvPr/>
        </p:nvGrpSpPr>
        <p:grpSpPr>
          <a:xfrm>
            <a:off x="2524667" y="2327225"/>
            <a:ext cx="349642" cy="349838"/>
            <a:chOff x="2214125" y="2792750"/>
            <a:chExt cx="267925" cy="268075"/>
          </a:xfrm>
        </p:grpSpPr>
        <p:sp>
          <p:nvSpPr>
            <p:cNvPr id="9140" name="Google Shape;9140;p72"/>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72"/>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72"/>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72"/>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72"/>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72"/>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72"/>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72"/>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72"/>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1" name="Google Shape;9151;p72"/>
          <p:cNvGrpSpPr/>
          <p:nvPr/>
        </p:nvGrpSpPr>
        <p:grpSpPr>
          <a:xfrm>
            <a:off x="1766364" y="2327420"/>
            <a:ext cx="352774" cy="349642"/>
            <a:chOff x="1633050" y="2792900"/>
            <a:chExt cx="270325" cy="267925"/>
          </a:xfrm>
        </p:grpSpPr>
        <p:sp>
          <p:nvSpPr>
            <p:cNvPr id="9152" name="Google Shape;9152;p72"/>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72"/>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72"/>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5" name="Google Shape;9155;p72"/>
          <p:cNvGrpSpPr/>
          <p:nvPr/>
        </p:nvGrpSpPr>
        <p:grpSpPr>
          <a:xfrm>
            <a:off x="997165" y="2327355"/>
            <a:ext cx="366770" cy="349512"/>
            <a:chOff x="1043625" y="2792850"/>
            <a:chExt cx="281050" cy="267825"/>
          </a:xfrm>
        </p:grpSpPr>
        <p:sp>
          <p:nvSpPr>
            <p:cNvPr id="9156" name="Google Shape;9156;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72"/>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72"/>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0" name="Google Shape;9160;p72"/>
          <p:cNvGrpSpPr/>
          <p:nvPr/>
        </p:nvGrpSpPr>
        <p:grpSpPr>
          <a:xfrm>
            <a:off x="980232" y="2886026"/>
            <a:ext cx="372839" cy="351045"/>
            <a:chOff x="1030650" y="3220950"/>
            <a:chExt cx="285700" cy="269000"/>
          </a:xfrm>
        </p:grpSpPr>
        <p:sp>
          <p:nvSpPr>
            <p:cNvPr id="9161" name="Google Shape;9161;p72"/>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72"/>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72"/>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72"/>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72"/>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6" name="Google Shape;9166;p72"/>
          <p:cNvGrpSpPr/>
          <p:nvPr/>
        </p:nvGrpSpPr>
        <p:grpSpPr>
          <a:xfrm>
            <a:off x="1769464" y="2886026"/>
            <a:ext cx="349675" cy="349675"/>
            <a:chOff x="1635425" y="3220950"/>
            <a:chExt cx="267950" cy="267950"/>
          </a:xfrm>
        </p:grpSpPr>
        <p:sp>
          <p:nvSpPr>
            <p:cNvPr id="9167" name="Google Shape;9167;p72"/>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72"/>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72"/>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72"/>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72"/>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2" name="Google Shape;9172;p72"/>
          <p:cNvGrpSpPr/>
          <p:nvPr/>
        </p:nvGrpSpPr>
        <p:grpSpPr>
          <a:xfrm>
            <a:off x="2544079" y="2886026"/>
            <a:ext cx="310818" cy="349446"/>
            <a:chOff x="2229000" y="3220950"/>
            <a:chExt cx="238175" cy="267775"/>
          </a:xfrm>
        </p:grpSpPr>
        <p:sp>
          <p:nvSpPr>
            <p:cNvPr id="9173" name="Google Shape;9173;p72"/>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72"/>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72"/>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72"/>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72"/>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8" name="Google Shape;9178;p72"/>
          <p:cNvGrpSpPr/>
          <p:nvPr/>
        </p:nvGrpSpPr>
        <p:grpSpPr>
          <a:xfrm>
            <a:off x="4035824" y="2886026"/>
            <a:ext cx="349642" cy="351795"/>
            <a:chOff x="3372100" y="3220950"/>
            <a:chExt cx="267925" cy="269575"/>
          </a:xfrm>
        </p:grpSpPr>
        <p:sp>
          <p:nvSpPr>
            <p:cNvPr id="9179" name="Google Shape;9179;p72"/>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72"/>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72"/>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72"/>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72"/>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72"/>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72"/>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72"/>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72"/>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72"/>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72"/>
          <p:cNvGrpSpPr/>
          <p:nvPr/>
        </p:nvGrpSpPr>
        <p:grpSpPr>
          <a:xfrm>
            <a:off x="4791778" y="2886026"/>
            <a:ext cx="348892" cy="349675"/>
            <a:chOff x="3951375" y="3220950"/>
            <a:chExt cx="267350" cy="267950"/>
          </a:xfrm>
        </p:grpSpPr>
        <p:sp>
          <p:nvSpPr>
            <p:cNvPr id="9190" name="Google Shape;9190;p72"/>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72"/>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72"/>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72"/>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4" name="Google Shape;9194;p72"/>
          <p:cNvGrpSpPr/>
          <p:nvPr/>
        </p:nvGrpSpPr>
        <p:grpSpPr>
          <a:xfrm>
            <a:off x="5546199" y="2886026"/>
            <a:ext cx="356656" cy="349675"/>
            <a:chOff x="4529475" y="3220950"/>
            <a:chExt cx="273300" cy="267950"/>
          </a:xfrm>
        </p:grpSpPr>
        <p:sp>
          <p:nvSpPr>
            <p:cNvPr id="9195" name="Google Shape;9195;p72"/>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72"/>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72"/>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72"/>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9" name="Google Shape;9199;p72"/>
          <p:cNvGrpSpPr/>
          <p:nvPr/>
        </p:nvGrpSpPr>
        <p:grpSpPr>
          <a:xfrm>
            <a:off x="6302185" y="2886026"/>
            <a:ext cx="348109" cy="349675"/>
            <a:chOff x="5108775" y="3220950"/>
            <a:chExt cx="266750" cy="267950"/>
          </a:xfrm>
        </p:grpSpPr>
        <p:sp>
          <p:nvSpPr>
            <p:cNvPr id="9200" name="Google Shape;9200;p72"/>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72"/>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72"/>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72"/>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72"/>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72"/>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72"/>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72"/>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72"/>
          <p:cNvGrpSpPr/>
          <p:nvPr/>
        </p:nvGrpSpPr>
        <p:grpSpPr>
          <a:xfrm>
            <a:off x="7058139" y="2886026"/>
            <a:ext cx="348109" cy="349675"/>
            <a:chOff x="5688050" y="3220950"/>
            <a:chExt cx="266750" cy="267950"/>
          </a:xfrm>
        </p:grpSpPr>
        <p:sp>
          <p:nvSpPr>
            <p:cNvPr id="9209" name="Google Shape;9209;p72"/>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72"/>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72"/>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72"/>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72"/>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72"/>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72"/>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6" name="Google Shape;9216;p72"/>
          <p:cNvGrpSpPr/>
          <p:nvPr/>
        </p:nvGrpSpPr>
        <p:grpSpPr>
          <a:xfrm>
            <a:off x="7811026" y="2886026"/>
            <a:ext cx="350425" cy="349675"/>
            <a:chOff x="6264975" y="3220950"/>
            <a:chExt cx="268525" cy="267950"/>
          </a:xfrm>
        </p:grpSpPr>
        <p:sp>
          <p:nvSpPr>
            <p:cNvPr id="9217" name="Google Shape;9217;p72"/>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72"/>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72"/>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72"/>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72"/>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72"/>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72"/>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4" name="Google Shape;9224;p72"/>
          <p:cNvGrpSpPr/>
          <p:nvPr/>
        </p:nvGrpSpPr>
        <p:grpSpPr>
          <a:xfrm>
            <a:off x="7812560" y="3443880"/>
            <a:ext cx="350425" cy="350425"/>
            <a:chOff x="6266150" y="3648425"/>
            <a:chExt cx="268525" cy="268525"/>
          </a:xfrm>
        </p:grpSpPr>
        <p:sp>
          <p:nvSpPr>
            <p:cNvPr id="9225" name="Google Shape;9225;p72"/>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72"/>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72"/>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72"/>
          <p:cNvGrpSpPr/>
          <p:nvPr/>
        </p:nvGrpSpPr>
        <p:grpSpPr>
          <a:xfrm>
            <a:off x="7069819" y="3443880"/>
            <a:ext cx="323999" cy="349740"/>
            <a:chOff x="5697000" y="3648425"/>
            <a:chExt cx="248275" cy="268000"/>
          </a:xfrm>
        </p:grpSpPr>
        <p:sp>
          <p:nvSpPr>
            <p:cNvPr id="9229" name="Google Shape;9229;p72"/>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72"/>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72"/>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72"/>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72"/>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4" name="Google Shape;9234;p72"/>
          <p:cNvGrpSpPr/>
          <p:nvPr/>
        </p:nvGrpSpPr>
        <p:grpSpPr>
          <a:xfrm>
            <a:off x="6312266" y="3443880"/>
            <a:ext cx="329480" cy="349642"/>
            <a:chOff x="5116500" y="3648425"/>
            <a:chExt cx="252475" cy="267925"/>
          </a:xfrm>
        </p:grpSpPr>
        <p:sp>
          <p:nvSpPr>
            <p:cNvPr id="9235" name="Google Shape;9235;p72"/>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72"/>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72"/>
          <p:cNvGrpSpPr/>
          <p:nvPr/>
        </p:nvGrpSpPr>
        <p:grpSpPr>
          <a:xfrm>
            <a:off x="5544665" y="3444272"/>
            <a:ext cx="352742" cy="349642"/>
            <a:chOff x="4528300" y="3648725"/>
            <a:chExt cx="270300" cy="267925"/>
          </a:xfrm>
        </p:grpSpPr>
        <p:sp>
          <p:nvSpPr>
            <p:cNvPr id="9238" name="Google Shape;9238;p72"/>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72"/>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72"/>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72"/>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72"/>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72"/>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2"/>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2"/>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2"/>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72"/>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72"/>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2"/>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2"/>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2"/>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72"/>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72"/>
          <p:cNvGrpSpPr/>
          <p:nvPr/>
        </p:nvGrpSpPr>
        <p:grpSpPr>
          <a:xfrm>
            <a:off x="4836866" y="3443880"/>
            <a:ext cx="255649" cy="350490"/>
            <a:chOff x="3985925" y="3648425"/>
            <a:chExt cx="195900" cy="268575"/>
          </a:xfrm>
        </p:grpSpPr>
        <p:sp>
          <p:nvSpPr>
            <p:cNvPr id="9254" name="Google Shape;9254;p72"/>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72"/>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72"/>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72"/>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72"/>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9" name="Google Shape;9259;p72"/>
          <p:cNvGrpSpPr/>
          <p:nvPr/>
        </p:nvGrpSpPr>
        <p:grpSpPr>
          <a:xfrm>
            <a:off x="4036607" y="3443880"/>
            <a:ext cx="348826" cy="349740"/>
            <a:chOff x="3372700" y="3648425"/>
            <a:chExt cx="267300" cy="268000"/>
          </a:xfrm>
        </p:grpSpPr>
        <p:sp>
          <p:nvSpPr>
            <p:cNvPr id="9260" name="Google Shape;9260;p72"/>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2"/>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2"/>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2"/>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2"/>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2"/>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2"/>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2"/>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2"/>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72"/>
          <p:cNvGrpSpPr/>
          <p:nvPr/>
        </p:nvGrpSpPr>
        <p:grpSpPr>
          <a:xfrm>
            <a:off x="3270931" y="3443880"/>
            <a:ext cx="359364" cy="349609"/>
            <a:chOff x="2785975" y="3648425"/>
            <a:chExt cx="275375" cy="267900"/>
          </a:xfrm>
        </p:grpSpPr>
        <p:sp>
          <p:nvSpPr>
            <p:cNvPr id="9270" name="Google Shape;9270;p72"/>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2"/>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2"/>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2"/>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72"/>
          <p:cNvGrpSpPr/>
          <p:nvPr/>
        </p:nvGrpSpPr>
        <p:grpSpPr>
          <a:xfrm>
            <a:off x="2524667" y="3444207"/>
            <a:ext cx="351991" cy="350099"/>
            <a:chOff x="2214125" y="3648675"/>
            <a:chExt cx="269725" cy="268275"/>
          </a:xfrm>
        </p:grpSpPr>
        <p:sp>
          <p:nvSpPr>
            <p:cNvPr id="9275" name="Google Shape;9275;p72"/>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2"/>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2"/>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2"/>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2"/>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2"/>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1" name="Google Shape;9281;p72"/>
          <p:cNvGrpSpPr/>
          <p:nvPr/>
        </p:nvGrpSpPr>
        <p:grpSpPr>
          <a:xfrm>
            <a:off x="1769464" y="3443880"/>
            <a:ext cx="349675" cy="349642"/>
            <a:chOff x="1635425" y="3648425"/>
            <a:chExt cx="267950" cy="267925"/>
          </a:xfrm>
        </p:grpSpPr>
        <p:sp>
          <p:nvSpPr>
            <p:cNvPr id="9282" name="Google Shape;9282;p72"/>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2"/>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2"/>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2"/>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6" name="Google Shape;9286;p72"/>
          <p:cNvGrpSpPr/>
          <p:nvPr/>
        </p:nvGrpSpPr>
        <p:grpSpPr>
          <a:xfrm>
            <a:off x="1009334" y="3444663"/>
            <a:ext cx="356918" cy="348859"/>
            <a:chOff x="1052950" y="3649025"/>
            <a:chExt cx="273500" cy="267325"/>
          </a:xfrm>
        </p:grpSpPr>
        <p:sp>
          <p:nvSpPr>
            <p:cNvPr id="9287" name="Google Shape;9287;p72"/>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2"/>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2"/>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2"/>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2"/>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2"/>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72"/>
          <p:cNvGrpSpPr/>
          <p:nvPr/>
        </p:nvGrpSpPr>
        <p:grpSpPr>
          <a:xfrm>
            <a:off x="1068960" y="4001136"/>
            <a:ext cx="282826" cy="349675"/>
            <a:chOff x="1081150" y="4076475"/>
            <a:chExt cx="216725" cy="267950"/>
          </a:xfrm>
        </p:grpSpPr>
        <p:sp>
          <p:nvSpPr>
            <p:cNvPr id="9294" name="Google Shape;9294;p72"/>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2"/>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2"/>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72"/>
          <p:cNvGrpSpPr/>
          <p:nvPr/>
        </p:nvGrpSpPr>
        <p:grpSpPr>
          <a:xfrm>
            <a:off x="1768681" y="4002486"/>
            <a:ext cx="353851" cy="349675"/>
            <a:chOff x="1634825" y="4076475"/>
            <a:chExt cx="271150" cy="267950"/>
          </a:xfrm>
        </p:grpSpPr>
        <p:sp>
          <p:nvSpPr>
            <p:cNvPr id="9298" name="Google Shape;9298;p72"/>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2"/>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72"/>
          <p:cNvGrpSpPr/>
          <p:nvPr/>
        </p:nvGrpSpPr>
        <p:grpSpPr>
          <a:xfrm>
            <a:off x="2539414" y="4002486"/>
            <a:ext cx="320932" cy="350458"/>
            <a:chOff x="2225425" y="4076475"/>
            <a:chExt cx="245925" cy="268550"/>
          </a:xfrm>
        </p:grpSpPr>
        <p:sp>
          <p:nvSpPr>
            <p:cNvPr id="9301" name="Google Shape;9301;p72"/>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2"/>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3" name="Google Shape;9303;p72"/>
          <p:cNvGrpSpPr/>
          <p:nvPr/>
        </p:nvGrpSpPr>
        <p:grpSpPr>
          <a:xfrm>
            <a:off x="3300816" y="4001637"/>
            <a:ext cx="308502" cy="350523"/>
            <a:chOff x="2808875" y="4075825"/>
            <a:chExt cx="236400" cy="268600"/>
          </a:xfrm>
        </p:grpSpPr>
        <p:sp>
          <p:nvSpPr>
            <p:cNvPr id="9304" name="Google Shape;9304;p72"/>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2"/>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6" name="Google Shape;9306;p72"/>
          <p:cNvGrpSpPr/>
          <p:nvPr/>
        </p:nvGrpSpPr>
        <p:grpSpPr>
          <a:xfrm>
            <a:off x="4056019" y="4001637"/>
            <a:ext cx="308469" cy="350523"/>
            <a:chOff x="3387575" y="4075825"/>
            <a:chExt cx="236375" cy="268600"/>
          </a:xfrm>
        </p:grpSpPr>
        <p:sp>
          <p:nvSpPr>
            <p:cNvPr id="9307" name="Google Shape;9307;p72"/>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2"/>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2"/>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72"/>
          <p:cNvGrpSpPr/>
          <p:nvPr/>
        </p:nvGrpSpPr>
        <p:grpSpPr>
          <a:xfrm>
            <a:off x="4813539" y="4001637"/>
            <a:ext cx="306153" cy="350523"/>
            <a:chOff x="3968050" y="4075825"/>
            <a:chExt cx="234600" cy="268600"/>
          </a:xfrm>
        </p:grpSpPr>
        <p:sp>
          <p:nvSpPr>
            <p:cNvPr id="9311" name="Google Shape;9311;p72"/>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2"/>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72"/>
          <p:cNvGrpSpPr/>
          <p:nvPr/>
        </p:nvGrpSpPr>
        <p:grpSpPr>
          <a:xfrm>
            <a:off x="5546982" y="4002942"/>
            <a:ext cx="369870" cy="350001"/>
            <a:chOff x="4530075" y="4076825"/>
            <a:chExt cx="283425" cy="268200"/>
          </a:xfrm>
        </p:grpSpPr>
        <p:sp>
          <p:nvSpPr>
            <p:cNvPr id="9314" name="Google Shape;9314;p72"/>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2"/>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2"/>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2"/>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2"/>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2"/>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2"/>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72"/>
          <p:cNvGrpSpPr/>
          <p:nvPr/>
        </p:nvGrpSpPr>
        <p:grpSpPr>
          <a:xfrm>
            <a:off x="6302185" y="4003269"/>
            <a:ext cx="348109" cy="349675"/>
            <a:chOff x="5108775" y="4077075"/>
            <a:chExt cx="266750" cy="267950"/>
          </a:xfrm>
        </p:grpSpPr>
        <p:sp>
          <p:nvSpPr>
            <p:cNvPr id="9322" name="Google Shape;9322;p72"/>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2"/>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2"/>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2"/>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2"/>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2"/>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2"/>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2"/>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2"/>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2"/>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72"/>
          <p:cNvGrpSpPr/>
          <p:nvPr/>
        </p:nvGrpSpPr>
        <p:grpSpPr>
          <a:xfrm>
            <a:off x="7057356" y="4002486"/>
            <a:ext cx="349675" cy="349675"/>
            <a:chOff x="5687450" y="4076475"/>
            <a:chExt cx="267950" cy="267950"/>
          </a:xfrm>
        </p:grpSpPr>
        <p:sp>
          <p:nvSpPr>
            <p:cNvPr id="9333" name="Google Shape;9333;p72"/>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2"/>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2"/>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2"/>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2"/>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2"/>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2"/>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2"/>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2"/>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2" name="Google Shape;9342;p72"/>
          <p:cNvGrpSpPr/>
          <p:nvPr/>
        </p:nvGrpSpPr>
        <p:grpSpPr>
          <a:xfrm>
            <a:off x="7812560" y="4002486"/>
            <a:ext cx="349675" cy="350458"/>
            <a:chOff x="6266150" y="4076475"/>
            <a:chExt cx="267950" cy="268550"/>
          </a:xfrm>
        </p:grpSpPr>
        <p:sp>
          <p:nvSpPr>
            <p:cNvPr id="9343" name="Google Shape;9343;p72"/>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2"/>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2"/>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2"/>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72"/>
          <p:cNvGrpSpPr/>
          <p:nvPr/>
        </p:nvGrpSpPr>
        <p:grpSpPr>
          <a:xfrm>
            <a:off x="3279088" y="2899239"/>
            <a:ext cx="351991" cy="324206"/>
            <a:chOff x="2792225" y="3231075"/>
            <a:chExt cx="269725" cy="248434"/>
          </a:xfrm>
        </p:grpSpPr>
        <p:sp>
          <p:nvSpPr>
            <p:cNvPr id="9348" name="Google Shape;9348;p72"/>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2"/>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2"/>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2"/>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2"/>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2"/>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4" name="Google Shape;9354;p72"/>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Goals &amp; Results</a:t>
            </a:r>
            <a:endParaRPr sz="1600">
              <a:solidFill>
                <a:schemeClr val="lt1"/>
              </a:solidFill>
            </a:endParaRPr>
          </a:p>
        </p:txBody>
      </p:sp>
      <p:sp>
        <p:nvSpPr>
          <p:cNvPr id="9355" name="Google Shape;9355;p7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59"/>
        <p:cNvGrpSpPr/>
        <p:nvPr/>
      </p:nvGrpSpPr>
      <p:grpSpPr>
        <a:xfrm>
          <a:off x="0" y="0"/>
          <a:ext cx="0" cy="0"/>
          <a:chOff x="0" y="0"/>
          <a:chExt cx="0" cy="0"/>
        </a:xfrm>
      </p:grpSpPr>
      <p:grpSp>
        <p:nvGrpSpPr>
          <p:cNvPr id="9360" name="Google Shape;9360;p73"/>
          <p:cNvGrpSpPr/>
          <p:nvPr/>
        </p:nvGrpSpPr>
        <p:grpSpPr>
          <a:xfrm>
            <a:off x="1090526" y="1805904"/>
            <a:ext cx="341804" cy="341957"/>
            <a:chOff x="1757188" y="1943950"/>
            <a:chExt cx="341804" cy="341957"/>
          </a:xfrm>
        </p:grpSpPr>
        <p:sp>
          <p:nvSpPr>
            <p:cNvPr id="9361" name="Google Shape;9361;p73"/>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3"/>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3"/>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3"/>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73"/>
          <p:cNvGrpSpPr/>
          <p:nvPr/>
        </p:nvGrpSpPr>
        <p:grpSpPr>
          <a:xfrm>
            <a:off x="1830609" y="1780311"/>
            <a:ext cx="341836" cy="310762"/>
            <a:chOff x="2349655" y="1932711"/>
            <a:chExt cx="341836" cy="310762"/>
          </a:xfrm>
        </p:grpSpPr>
        <p:sp>
          <p:nvSpPr>
            <p:cNvPr id="9366" name="Google Shape;9366;p73"/>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3"/>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3"/>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3"/>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3"/>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3"/>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73"/>
          <p:cNvGrpSpPr/>
          <p:nvPr/>
        </p:nvGrpSpPr>
        <p:grpSpPr>
          <a:xfrm>
            <a:off x="2596134" y="1790927"/>
            <a:ext cx="307200" cy="340386"/>
            <a:chOff x="2967565" y="1943327"/>
            <a:chExt cx="307200" cy="340386"/>
          </a:xfrm>
        </p:grpSpPr>
        <p:sp>
          <p:nvSpPr>
            <p:cNvPr id="9373" name="Google Shape;9373;p73"/>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3"/>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3"/>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3"/>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3"/>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8" name="Google Shape;9378;p73"/>
          <p:cNvGrpSpPr/>
          <p:nvPr/>
        </p:nvGrpSpPr>
        <p:grpSpPr>
          <a:xfrm>
            <a:off x="3274231" y="1796256"/>
            <a:ext cx="340411" cy="339675"/>
            <a:chOff x="3502831" y="1939087"/>
            <a:chExt cx="340411" cy="339675"/>
          </a:xfrm>
        </p:grpSpPr>
        <p:sp>
          <p:nvSpPr>
            <p:cNvPr id="9379" name="Google Shape;9379;p73"/>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3"/>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3"/>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3"/>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3"/>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73"/>
          <p:cNvGrpSpPr/>
          <p:nvPr/>
        </p:nvGrpSpPr>
        <p:grpSpPr>
          <a:xfrm>
            <a:off x="4042436" y="1799240"/>
            <a:ext cx="341808" cy="341808"/>
            <a:chOff x="4118636" y="1946856"/>
            <a:chExt cx="341808" cy="341808"/>
          </a:xfrm>
        </p:grpSpPr>
        <p:sp>
          <p:nvSpPr>
            <p:cNvPr id="9385" name="Google Shape;9385;p73"/>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3"/>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3"/>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3"/>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9" name="Google Shape;9389;p73"/>
          <p:cNvGrpSpPr/>
          <p:nvPr/>
        </p:nvGrpSpPr>
        <p:grpSpPr>
          <a:xfrm>
            <a:off x="4781640" y="1783158"/>
            <a:ext cx="341839" cy="343910"/>
            <a:chOff x="4705440" y="1935558"/>
            <a:chExt cx="341839" cy="343910"/>
          </a:xfrm>
        </p:grpSpPr>
        <p:sp>
          <p:nvSpPr>
            <p:cNvPr id="9390" name="Google Shape;9390;p73"/>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3"/>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3"/>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3" name="Google Shape;9393;p73"/>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4" name="Google Shape;9394;p73"/>
          <p:cNvGrpSpPr/>
          <p:nvPr/>
        </p:nvGrpSpPr>
        <p:grpSpPr>
          <a:xfrm>
            <a:off x="6262241" y="1849928"/>
            <a:ext cx="341809" cy="276840"/>
            <a:chOff x="5881241" y="1992759"/>
            <a:chExt cx="341809" cy="276840"/>
          </a:xfrm>
        </p:grpSpPr>
        <p:sp>
          <p:nvSpPr>
            <p:cNvPr id="9395" name="Google Shape;9395;p73"/>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3"/>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3"/>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3"/>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3"/>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3"/>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3"/>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3"/>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3" name="Google Shape;9403;p73"/>
          <p:cNvGrpSpPr/>
          <p:nvPr/>
        </p:nvGrpSpPr>
        <p:grpSpPr>
          <a:xfrm>
            <a:off x="6983425" y="1760156"/>
            <a:ext cx="342521" cy="340416"/>
            <a:chOff x="6459594" y="1922125"/>
            <a:chExt cx="342521" cy="340416"/>
          </a:xfrm>
        </p:grpSpPr>
        <p:sp>
          <p:nvSpPr>
            <p:cNvPr id="9404" name="Google Shape;9404;p73"/>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3"/>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3"/>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3"/>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3"/>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3"/>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3"/>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3"/>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73"/>
          <p:cNvGrpSpPr/>
          <p:nvPr/>
        </p:nvGrpSpPr>
        <p:grpSpPr>
          <a:xfrm>
            <a:off x="7712377" y="1770060"/>
            <a:ext cx="341093" cy="340384"/>
            <a:chOff x="7045716" y="1932029"/>
            <a:chExt cx="341093" cy="340384"/>
          </a:xfrm>
        </p:grpSpPr>
        <p:sp>
          <p:nvSpPr>
            <p:cNvPr id="9413" name="Google Shape;9413;p73"/>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3"/>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3"/>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3"/>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3"/>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8" name="Google Shape;9418;p73"/>
          <p:cNvGrpSpPr/>
          <p:nvPr/>
        </p:nvGrpSpPr>
        <p:grpSpPr>
          <a:xfrm>
            <a:off x="7711665" y="2296134"/>
            <a:ext cx="340381" cy="341128"/>
            <a:chOff x="7045004" y="2458103"/>
            <a:chExt cx="340381" cy="341128"/>
          </a:xfrm>
        </p:grpSpPr>
        <p:sp>
          <p:nvSpPr>
            <p:cNvPr id="9419" name="Google Shape;9419;p73"/>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3"/>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3"/>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3"/>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3"/>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3"/>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3"/>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6" name="Google Shape;9426;p73"/>
          <p:cNvGrpSpPr/>
          <p:nvPr/>
        </p:nvGrpSpPr>
        <p:grpSpPr>
          <a:xfrm>
            <a:off x="6983425" y="2277067"/>
            <a:ext cx="342519" cy="341126"/>
            <a:chOff x="6459594" y="2439037"/>
            <a:chExt cx="342519" cy="341126"/>
          </a:xfrm>
        </p:grpSpPr>
        <p:sp>
          <p:nvSpPr>
            <p:cNvPr id="9427" name="Google Shape;9427;p73"/>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3"/>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3"/>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3"/>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31" name="Google Shape;9431;p73"/>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32" name="Google Shape;9432;p73"/>
          <p:cNvGrpSpPr/>
          <p:nvPr/>
        </p:nvGrpSpPr>
        <p:grpSpPr>
          <a:xfrm>
            <a:off x="5513983" y="2305703"/>
            <a:ext cx="341809" cy="342550"/>
            <a:chOff x="5290168" y="2458103"/>
            <a:chExt cx="341809" cy="342550"/>
          </a:xfrm>
        </p:grpSpPr>
        <p:sp>
          <p:nvSpPr>
            <p:cNvPr id="9433" name="Google Shape;9433;p73"/>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3"/>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3"/>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3"/>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3"/>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3"/>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3"/>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3"/>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73"/>
          <p:cNvGrpSpPr/>
          <p:nvPr/>
        </p:nvGrpSpPr>
        <p:grpSpPr>
          <a:xfrm>
            <a:off x="4781640" y="2314896"/>
            <a:ext cx="341839" cy="337569"/>
            <a:chOff x="4705440" y="2467296"/>
            <a:chExt cx="341839" cy="337569"/>
          </a:xfrm>
        </p:grpSpPr>
        <p:sp>
          <p:nvSpPr>
            <p:cNvPr id="9442" name="Google Shape;9442;p73"/>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3"/>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3"/>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3"/>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3"/>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3"/>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3"/>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3"/>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3"/>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3"/>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3"/>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3"/>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3"/>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73"/>
          <p:cNvGrpSpPr/>
          <p:nvPr/>
        </p:nvGrpSpPr>
        <p:grpSpPr>
          <a:xfrm>
            <a:off x="4039589" y="2334674"/>
            <a:ext cx="347473" cy="320607"/>
            <a:chOff x="4115789" y="2487074"/>
            <a:chExt cx="347473" cy="320607"/>
          </a:xfrm>
        </p:grpSpPr>
        <p:sp>
          <p:nvSpPr>
            <p:cNvPr id="9456" name="Google Shape;9456;p73"/>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3"/>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3"/>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3"/>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3"/>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3"/>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3"/>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3"/>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3"/>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5" name="Google Shape;9465;p73"/>
          <p:cNvGrpSpPr/>
          <p:nvPr/>
        </p:nvGrpSpPr>
        <p:grpSpPr>
          <a:xfrm>
            <a:off x="3277622" y="2321953"/>
            <a:ext cx="341809" cy="306493"/>
            <a:chOff x="3501438" y="2474353"/>
            <a:chExt cx="341809" cy="306493"/>
          </a:xfrm>
        </p:grpSpPr>
        <p:sp>
          <p:nvSpPr>
            <p:cNvPr id="9466" name="Google Shape;9466;p73"/>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3"/>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3"/>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3"/>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3"/>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3"/>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3"/>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3" name="Google Shape;9473;p73"/>
          <p:cNvGrpSpPr/>
          <p:nvPr/>
        </p:nvGrpSpPr>
        <p:grpSpPr>
          <a:xfrm>
            <a:off x="2579172" y="2384106"/>
            <a:ext cx="341122" cy="194906"/>
            <a:chOff x="2950603" y="2536506"/>
            <a:chExt cx="341122" cy="194906"/>
          </a:xfrm>
        </p:grpSpPr>
        <p:sp>
          <p:nvSpPr>
            <p:cNvPr id="9474" name="Google Shape;9474;p73"/>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3"/>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3"/>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3"/>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3"/>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9" name="Google Shape;9479;p73"/>
          <p:cNvGrpSpPr/>
          <p:nvPr/>
        </p:nvGrpSpPr>
        <p:grpSpPr>
          <a:xfrm>
            <a:off x="1831321" y="2288437"/>
            <a:ext cx="341127" cy="341835"/>
            <a:chOff x="2350367" y="2431267"/>
            <a:chExt cx="341127" cy="341835"/>
          </a:xfrm>
        </p:grpSpPr>
        <p:sp>
          <p:nvSpPr>
            <p:cNvPr id="9480" name="Google Shape;9480;p73"/>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3"/>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3"/>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3"/>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3"/>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3"/>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6" name="Google Shape;9486;p73"/>
          <p:cNvGrpSpPr/>
          <p:nvPr/>
        </p:nvGrpSpPr>
        <p:grpSpPr>
          <a:xfrm>
            <a:off x="1092631" y="2370912"/>
            <a:ext cx="340415" cy="237312"/>
            <a:chOff x="1759293" y="2508958"/>
            <a:chExt cx="340415" cy="237312"/>
          </a:xfrm>
        </p:grpSpPr>
        <p:sp>
          <p:nvSpPr>
            <p:cNvPr id="9487" name="Google Shape;9487;p73"/>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3"/>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3"/>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3"/>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3"/>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3"/>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73"/>
          <p:cNvGrpSpPr/>
          <p:nvPr/>
        </p:nvGrpSpPr>
        <p:grpSpPr>
          <a:xfrm>
            <a:off x="1091949" y="2853386"/>
            <a:ext cx="340384" cy="341097"/>
            <a:chOff x="1758611" y="2996217"/>
            <a:chExt cx="340384" cy="341097"/>
          </a:xfrm>
        </p:grpSpPr>
        <p:sp>
          <p:nvSpPr>
            <p:cNvPr id="9494" name="Google Shape;9494;p73"/>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3"/>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3"/>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3"/>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73"/>
          <p:cNvGrpSpPr/>
          <p:nvPr/>
        </p:nvGrpSpPr>
        <p:grpSpPr>
          <a:xfrm>
            <a:off x="1830609" y="2836425"/>
            <a:ext cx="341836" cy="341127"/>
            <a:chOff x="2349655" y="2979255"/>
            <a:chExt cx="341836" cy="341127"/>
          </a:xfrm>
        </p:grpSpPr>
        <p:sp>
          <p:nvSpPr>
            <p:cNvPr id="9499" name="Google Shape;9499;p73"/>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3"/>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3"/>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3"/>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3"/>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4" name="Google Shape;9504;p73"/>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5" name="Google Shape;9505;p73"/>
          <p:cNvGrpSpPr/>
          <p:nvPr/>
        </p:nvGrpSpPr>
        <p:grpSpPr>
          <a:xfrm>
            <a:off x="3269142" y="2827328"/>
            <a:ext cx="357346" cy="330540"/>
            <a:chOff x="3492957" y="2994082"/>
            <a:chExt cx="357346" cy="330540"/>
          </a:xfrm>
        </p:grpSpPr>
        <p:sp>
          <p:nvSpPr>
            <p:cNvPr id="9506" name="Google Shape;9506;p73"/>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3"/>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3"/>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3"/>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3"/>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3"/>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2" name="Google Shape;9512;p73"/>
          <p:cNvGrpSpPr/>
          <p:nvPr/>
        </p:nvGrpSpPr>
        <p:grpSpPr>
          <a:xfrm>
            <a:off x="4043118" y="2862172"/>
            <a:ext cx="341126" cy="305806"/>
            <a:chOff x="4119318" y="3014572"/>
            <a:chExt cx="341126" cy="305806"/>
          </a:xfrm>
        </p:grpSpPr>
        <p:sp>
          <p:nvSpPr>
            <p:cNvPr id="9513" name="Google Shape;9513;p73"/>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3"/>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3"/>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73"/>
          <p:cNvGrpSpPr/>
          <p:nvPr/>
        </p:nvGrpSpPr>
        <p:grpSpPr>
          <a:xfrm>
            <a:off x="4801418" y="2851586"/>
            <a:ext cx="302992" cy="341093"/>
            <a:chOff x="4725218" y="3003986"/>
            <a:chExt cx="302992" cy="341093"/>
          </a:xfrm>
        </p:grpSpPr>
        <p:sp>
          <p:nvSpPr>
            <p:cNvPr id="9517" name="Google Shape;9517;p73"/>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3"/>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3"/>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73"/>
          <p:cNvGrpSpPr/>
          <p:nvPr/>
        </p:nvGrpSpPr>
        <p:grpSpPr>
          <a:xfrm>
            <a:off x="5513983" y="2840593"/>
            <a:ext cx="340386" cy="341809"/>
            <a:chOff x="5290168" y="3002563"/>
            <a:chExt cx="340386" cy="341809"/>
          </a:xfrm>
        </p:grpSpPr>
        <p:sp>
          <p:nvSpPr>
            <p:cNvPr id="9521" name="Google Shape;9521;p73"/>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3"/>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3"/>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3"/>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3"/>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3"/>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3"/>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3"/>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9" name="Google Shape;9529;p73"/>
          <p:cNvGrpSpPr/>
          <p:nvPr/>
        </p:nvGrpSpPr>
        <p:grpSpPr>
          <a:xfrm>
            <a:off x="6247887" y="2935623"/>
            <a:ext cx="342521" cy="174447"/>
            <a:chOff x="5881241" y="3088023"/>
            <a:chExt cx="342521" cy="174447"/>
          </a:xfrm>
        </p:grpSpPr>
        <p:sp>
          <p:nvSpPr>
            <p:cNvPr id="9530" name="Google Shape;9530;p73"/>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3"/>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3"/>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3"/>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3"/>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3"/>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6" name="Google Shape;9536;p73"/>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7" name="Google Shape;9537;p73"/>
          <p:cNvGrpSpPr/>
          <p:nvPr/>
        </p:nvGrpSpPr>
        <p:grpSpPr>
          <a:xfrm>
            <a:off x="7758280" y="2840326"/>
            <a:ext cx="244340" cy="340681"/>
            <a:chOff x="7091619" y="3002296"/>
            <a:chExt cx="244340" cy="340681"/>
          </a:xfrm>
        </p:grpSpPr>
        <p:sp>
          <p:nvSpPr>
            <p:cNvPr id="9538" name="Google Shape;9538;p73"/>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3"/>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3"/>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3"/>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3"/>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3"/>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4" name="Google Shape;9544;p73"/>
          <p:cNvGrpSpPr/>
          <p:nvPr/>
        </p:nvGrpSpPr>
        <p:grpSpPr>
          <a:xfrm>
            <a:off x="7711665" y="3402014"/>
            <a:ext cx="341809" cy="342521"/>
            <a:chOff x="7045004" y="3563983"/>
            <a:chExt cx="341809" cy="342521"/>
          </a:xfrm>
        </p:grpSpPr>
        <p:sp>
          <p:nvSpPr>
            <p:cNvPr id="9545" name="Google Shape;9545;p73"/>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3"/>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3"/>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3"/>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3"/>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3"/>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1" name="Google Shape;9551;p73"/>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2" name="Google Shape;9552;p73"/>
          <p:cNvGrpSpPr/>
          <p:nvPr/>
        </p:nvGrpSpPr>
        <p:grpSpPr>
          <a:xfrm>
            <a:off x="6248569" y="3438252"/>
            <a:ext cx="341125" cy="341098"/>
            <a:chOff x="5881923" y="3585867"/>
            <a:chExt cx="341125" cy="341098"/>
          </a:xfrm>
        </p:grpSpPr>
        <p:sp>
          <p:nvSpPr>
            <p:cNvPr id="9553" name="Google Shape;9553;p73"/>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3"/>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3"/>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3"/>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3"/>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3"/>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3"/>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3"/>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3"/>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3"/>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3"/>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3"/>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5" name="Google Shape;9565;p73"/>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6" name="Google Shape;9566;p73"/>
          <p:cNvGrpSpPr/>
          <p:nvPr/>
        </p:nvGrpSpPr>
        <p:grpSpPr>
          <a:xfrm>
            <a:off x="4781640" y="3453246"/>
            <a:ext cx="341122" cy="282472"/>
            <a:chOff x="4705440" y="3605646"/>
            <a:chExt cx="341122" cy="282472"/>
          </a:xfrm>
        </p:grpSpPr>
        <p:sp>
          <p:nvSpPr>
            <p:cNvPr id="9567" name="Google Shape;9567;p73"/>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3"/>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3"/>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3"/>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3"/>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3"/>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3"/>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4" name="Google Shape;9574;p73"/>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5" name="Google Shape;9575;p73"/>
          <p:cNvGrpSpPr/>
          <p:nvPr/>
        </p:nvGrpSpPr>
        <p:grpSpPr>
          <a:xfrm>
            <a:off x="3346970" y="3403031"/>
            <a:ext cx="194224" cy="340386"/>
            <a:chOff x="3575570" y="3574570"/>
            <a:chExt cx="194224" cy="340386"/>
          </a:xfrm>
        </p:grpSpPr>
        <p:sp>
          <p:nvSpPr>
            <p:cNvPr id="9576" name="Google Shape;9576;p73"/>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3"/>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3"/>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3"/>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0" name="Google Shape;9580;p73"/>
          <p:cNvGrpSpPr/>
          <p:nvPr/>
        </p:nvGrpSpPr>
        <p:grpSpPr>
          <a:xfrm>
            <a:off x="2579172" y="3423563"/>
            <a:ext cx="341127" cy="341838"/>
            <a:chOff x="2950603" y="3575963"/>
            <a:chExt cx="341127" cy="341838"/>
          </a:xfrm>
        </p:grpSpPr>
        <p:sp>
          <p:nvSpPr>
            <p:cNvPr id="9581" name="Google Shape;9581;p73"/>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3"/>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3"/>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3"/>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3"/>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3"/>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3"/>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3"/>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3"/>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90" name="Google Shape;9590;p73"/>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1" name="Google Shape;9591;p73"/>
          <p:cNvGrpSpPr/>
          <p:nvPr/>
        </p:nvGrpSpPr>
        <p:grpSpPr>
          <a:xfrm>
            <a:off x="1092631" y="3506583"/>
            <a:ext cx="340415" cy="187169"/>
            <a:chOff x="1759293" y="3649414"/>
            <a:chExt cx="340415" cy="187169"/>
          </a:xfrm>
        </p:grpSpPr>
        <p:sp>
          <p:nvSpPr>
            <p:cNvPr id="9592" name="Google Shape;9592;p73"/>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3"/>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3"/>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3"/>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3"/>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3"/>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8" name="Google Shape;9598;p73"/>
          <p:cNvGrpSpPr/>
          <p:nvPr/>
        </p:nvGrpSpPr>
        <p:grpSpPr>
          <a:xfrm>
            <a:off x="1091949" y="4015014"/>
            <a:ext cx="340384" cy="341125"/>
            <a:chOff x="1758611" y="4157845"/>
            <a:chExt cx="340384" cy="341125"/>
          </a:xfrm>
        </p:grpSpPr>
        <p:sp>
          <p:nvSpPr>
            <p:cNvPr id="9599" name="Google Shape;9599;p73"/>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3"/>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3"/>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3"/>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3" name="Google Shape;9603;p73"/>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4" name="Google Shape;9604;p73"/>
          <p:cNvGrpSpPr/>
          <p:nvPr/>
        </p:nvGrpSpPr>
        <p:grpSpPr>
          <a:xfrm>
            <a:off x="2588365" y="3981455"/>
            <a:ext cx="322742" cy="298723"/>
            <a:chOff x="2959796" y="4133855"/>
            <a:chExt cx="322742" cy="298723"/>
          </a:xfrm>
        </p:grpSpPr>
        <p:sp>
          <p:nvSpPr>
            <p:cNvPr id="9605" name="Google Shape;9605;p73"/>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3"/>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3"/>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3"/>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3"/>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3"/>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3"/>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3"/>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3"/>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3"/>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3"/>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3"/>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7" name="Google Shape;9617;p73"/>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18" name="Google Shape;9618;p73"/>
          <p:cNvGrpSpPr/>
          <p:nvPr/>
        </p:nvGrpSpPr>
        <p:grpSpPr>
          <a:xfrm>
            <a:off x="4042436" y="3978232"/>
            <a:ext cx="341096" cy="341809"/>
            <a:chOff x="4118636" y="4140201"/>
            <a:chExt cx="341096" cy="341809"/>
          </a:xfrm>
        </p:grpSpPr>
        <p:sp>
          <p:nvSpPr>
            <p:cNvPr id="9619" name="Google Shape;9619;p73"/>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3"/>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3"/>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3"/>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3"/>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3"/>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5" name="Google Shape;9625;p73"/>
          <p:cNvGrpSpPr/>
          <p:nvPr/>
        </p:nvGrpSpPr>
        <p:grpSpPr>
          <a:xfrm>
            <a:off x="4781640" y="3977520"/>
            <a:ext cx="341839" cy="340411"/>
            <a:chOff x="4705440" y="4139489"/>
            <a:chExt cx="341839" cy="340411"/>
          </a:xfrm>
        </p:grpSpPr>
        <p:sp>
          <p:nvSpPr>
            <p:cNvPr id="9626" name="Google Shape;9626;p73"/>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3"/>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3"/>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3"/>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3"/>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3"/>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3"/>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73"/>
          <p:cNvGrpSpPr/>
          <p:nvPr/>
        </p:nvGrpSpPr>
        <p:grpSpPr>
          <a:xfrm>
            <a:off x="5518768" y="3976976"/>
            <a:ext cx="340384" cy="342520"/>
            <a:chOff x="5290168" y="4143730"/>
            <a:chExt cx="340384" cy="342520"/>
          </a:xfrm>
        </p:grpSpPr>
        <p:sp>
          <p:nvSpPr>
            <p:cNvPr id="9634" name="Google Shape;9634;p73"/>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3"/>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3"/>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3"/>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8" name="Google Shape;9638;p73"/>
          <p:cNvGrpSpPr/>
          <p:nvPr/>
        </p:nvGrpSpPr>
        <p:grpSpPr>
          <a:xfrm>
            <a:off x="6248569" y="4009685"/>
            <a:ext cx="341126" cy="341837"/>
            <a:chOff x="5881923" y="4162085"/>
            <a:chExt cx="341126" cy="341837"/>
          </a:xfrm>
        </p:grpSpPr>
        <p:sp>
          <p:nvSpPr>
            <p:cNvPr id="9639" name="Google Shape;9639;p73"/>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3"/>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3"/>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3"/>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3" name="Google Shape;9643;p73"/>
          <p:cNvGrpSpPr/>
          <p:nvPr/>
        </p:nvGrpSpPr>
        <p:grpSpPr>
          <a:xfrm>
            <a:off x="6982713" y="3987424"/>
            <a:ext cx="342520" cy="298159"/>
            <a:chOff x="6458882" y="4149393"/>
            <a:chExt cx="342520" cy="298159"/>
          </a:xfrm>
        </p:grpSpPr>
        <p:sp>
          <p:nvSpPr>
            <p:cNvPr id="9644" name="Google Shape;9644;p73"/>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3"/>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73"/>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73"/>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3"/>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9" name="Google Shape;9649;p73"/>
          <p:cNvGrpSpPr/>
          <p:nvPr/>
        </p:nvGrpSpPr>
        <p:grpSpPr>
          <a:xfrm>
            <a:off x="7711665" y="3981760"/>
            <a:ext cx="341808" cy="341808"/>
            <a:chOff x="7045004" y="4143730"/>
            <a:chExt cx="341808" cy="341808"/>
          </a:xfrm>
        </p:grpSpPr>
        <p:sp>
          <p:nvSpPr>
            <p:cNvPr id="9650" name="Google Shape;9650;p73"/>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3"/>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3"/>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3"/>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3"/>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5" name="Google Shape;9655;p73"/>
          <p:cNvSpPr txBox="1"/>
          <p:nvPr/>
        </p:nvSpPr>
        <p:spPr>
          <a:xfrm>
            <a:off x="2986500" y="1187975"/>
            <a:ext cx="31710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lt1"/>
                </a:solidFill>
              </a:rPr>
              <a:t>Infographic Elements</a:t>
            </a:r>
            <a:endParaRPr sz="1600">
              <a:solidFill>
                <a:schemeClr val="lt1"/>
              </a:solidFill>
            </a:endParaRPr>
          </a:p>
        </p:txBody>
      </p:sp>
      <p:sp>
        <p:nvSpPr>
          <p:cNvPr id="9656" name="Google Shape;9656;p7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Premium Icons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60"/>
        <p:cNvGrpSpPr/>
        <p:nvPr/>
      </p:nvGrpSpPr>
      <p:grpSpPr>
        <a:xfrm>
          <a:off x="0" y="0"/>
          <a:ext cx="0" cy="0"/>
          <a:chOff x="0" y="0"/>
          <a:chExt cx="0" cy="0"/>
        </a:xfrm>
      </p:grpSpPr>
      <p:pic>
        <p:nvPicPr>
          <p:cNvPr id="9661" name="Google Shape;9661;p7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2"/>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2" y="1156005"/>
            <a:ext cx="3041673"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2473</Words>
  <Application>Microsoft Office PowerPoint</Application>
  <PresentationFormat>On-screen Show (16:9)</PresentationFormat>
  <Paragraphs>352</Paragraphs>
  <Slides>63</Slides>
  <Notes>63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63</vt:i4>
      </vt:variant>
    </vt:vector>
  </HeadingPairs>
  <TitlesOfParts>
    <vt:vector size="74" baseType="lpstr">
      <vt:lpstr>Fira Sans</vt:lpstr>
      <vt:lpstr>Roboto Medium</vt:lpstr>
      <vt:lpstr>Calibri</vt:lpstr>
      <vt:lpstr>Arial</vt:lpstr>
      <vt:lpstr>Amatic SC</vt:lpstr>
      <vt:lpstr>Proxima Nova Semibold</vt:lpstr>
      <vt:lpstr>Oswald</vt:lpstr>
      <vt:lpstr>Raleway</vt:lpstr>
      <vt:lpstr>Proxima Nova</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Lack of Concentration</vt:lpstr>
      <vt:lpstr>Lower IQ</vt:lpstr>
      <vt:lpstr>Elevated Blood Lead Levels (EBLL)</vt:lpstr>
      <vt:lpstr>PowerPoint Presentation</vt:lpstr>
      <vt:lpstr>PowerPoint Presentation</vt:lpstr>
      <vt:lpstr>PowerPoint Presentation</vt:lpstr>
      <vt:lpstr>EFFECTS ON ADULTS</vt:lpstr>
      <vt:lpstr>EFFECTS ON ADULTS</vt:lpstr>
      <vt:lpstr>LEAD THROUGHOUT HISTORY</vt:lpstr>
      <vt:lpstr>LEAD Atomic </vt:lpstr>
      <vt:lpstr>PHOTO SHOWCASE</vt:lpstr>
      <vt:lpstr>CONTENTS OF THIS TEMPLATE</vt:lpstr>
      <vt:lpstr>TABLE OF CONTENTS</vt:lpstr>
      <vt:lpstr>NAME OF THE SECTION 1</vt:lpstr>
      <vt:lpstr>OUR CENTER</vt:lpstr>
      <vt:lpstr>TWO IDEAS</vt:lpstr>
      <vt:lpstr>THREE IDEAS</vt:lpstr>
      <vt:lpstr>FOUR IDEAS</vt:lpstr>
      <vt:lpstr>SIX IDEAS</vt:lpstr>
      <vt:lpstr>95%</vt:lpstr>
      <vt:lpstr>A picture is worth a thousand words</vt:lpstr>
      <vt:lpstr>OUR STATISTICS</vt:lpstr>
      <vt:lpstr>OUR PLANS</vt:lpstr>
      <vt:lpstr>MILESTONES REACHED</vt:lpstr>
      <vt:lpstr>CLIENT EXPERIENCE</vt:lpstr>
      <vt:lpstr>TESTIMONIALS</vt:lpstr>
      <vt:lpstr>STAFF</vt:lpstr>
      <vt:lpstr>Thanks!</vt:lpstr>
      <vt:lpstr>ICON PACK</vt:lpstr>
      <vt:lpstr>ALTERNATIVE RESOURCES</vt:lpstr>
      <vt:lpstr>RESOURCES</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Premium infographics</vt:lpstr>
      <vt:lpstr>Premium infographics</vt:lpstr>
      <vt:lpstr>Premium Icons</vt:lpstr>
      <vt:lpstr>Premium Icons</vt:lpstr>
      <vt:lpstr>Premium Icons</vt:lpstr>
      <vt:lpstr>Premium Icons</vt:lpstr>
      <vt:lpstr>Premium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32</cp:revision>
  <dcterms:modified xsi:type="dcterms:W3CDTF">2023-10-21T19:53:07Z</dcterms:modified>
</cp:coreProperties>
</file>